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2.jpg" ContentType="image/jpe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66" r:id="rId14"/>
    <p:sldId id="267" r:id="rId15"/>
  </p:sldIdLst>
  <p:sldSz cx="18300700" cy="10299700"/>
  <p:notesSz cx="18300700" cy="1029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2" d="100"/>
          <a:sy n="52" d="100"/>
        </p:scale>
        <p:origin x="850" y="29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66375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1C674-2395-433A-A220-6A798CEE9533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61075" y="1287463"/>
            <a:ext cx="6178550" cy="3476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30388" y="4956175"/>
            <a:ext cx="14639925" cy="4056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66375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A18AFA-EADA-4614-8392-94D94ED5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95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18AFA-EADA-4614-8392-94D94ED558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078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0170547" y="310205"/>
            <a:ext cx="7705725" cy="1733550"/>
          </a:xfrm>
          <a:custGeom>
            <a:avLst/>
            <a:gdLst/>
            <a:ahLst/>
            <a:cxnLst/>
            <a:rect l="l" t="t" r="r" b="b"/>
            <a:pathLst>
              <a:path w="7705725" h="1733550">
                <a:moveTo>
                  <a:pt x="7282750" y="1733549"/>
                </a:moveTo>
                <a:lnTo>
                  <a:pt x="0" y="1733549"/>
                </a:lnTo>
                <a:lnTo>
                  <a:pt x="0" y="0"/>
                </a:lnTo>
                <a:lnTo>
                  <a:pt x="7705724" y="0"/>
                </a:lnTo>
                <a:lnTo>
                  <a:pt x="7705724" y="1444619"/>
                </a:lnTo>
                <a:lnTo>
                  <a:pt x="7700455" y="1490090"/>
                </a:lnTo>
                <a:lnTo>
                  <a:pt x="7684961" y="1534033"/>
                </a:lnTo>
                <a:lnTo>
                  <a:pt x="7659714" y="1575670"/>
                </a:lnTo>
                <a:lnTo>
                  <a:pt x="7625182" y="1614225"/>
                </a:lnTo>
                <a:lnTo>
                  <a:pt x="7581838" y="1648924"/>
                </a:lnTo>
                <a:lnTo>
                  <a:pt x="7539931" y="1674006"/>
                </a:lnTo>
                <a:lnTo>
                  <a:pt x="7493971" y="1694946"/>
                </a:lnTo>
                <a:lnTo>
                  <a:pt x="7444616" y="1711556"/>
                </a:lnTo>
                <a:lnTo>
                  <a:pt x="7392522" y="1723650"/>
                </a:lnTo>
                <a:lnTo>
                  <a:pt x="7338348" y="1731044"/>
                </a:lnTo>
                <a:lnTo>
                  <a:pt x="7282750" y="1733549"/>
                </a:lnTo>
                <a:close/>
              </a:path>
            </a:pathLst>
          </a:custGeom>
          <a:solidFill>
            <a:srgbClr val="74C3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798920" y="766106"/>
            <a:ext cx="12702859" cy="551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rgbClr val="26316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450" b="1" i="0">
                <a:solidFill>
                  <a:srgbClr val="26316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rgbClr val="26316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rgbClr val="26316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73040" y="1925662"/>
            <a:ext cx="12954618" cy="562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 i="0">
                <a:solidFill>
                  <a:srgbClr val="26316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057772" y="2917635"/>
            <a:ext cx="12185155" cy="43091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50" b="1" i="0">
                <a:solidFill>
                  <a:srgbClr val="26316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engineering.fb.com/2018/04/10/video-engineering/av1-beats-x264-and-libvpx-vp9-in-practical-use-case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8FA830-8616-4090-B379-1E6F79783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"/>
            <a:ext cx="18300700" cy="10294144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74C3B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-90833"/>
            <a:ext cx="16871950" cy="9509125"/>
            <a:chOff x="0" y="0"/>
            <a:chExt cx="16871950" cy="950912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3898265" cy="3729990"/>
            </a:xfrm>
            <a:custGeom>
              <a:avLst/>
              <a:gdLst/>
              <a:ahLst/>
              <a:cxnLst/>
              <a:rect l="l" t="t" r="r" b="b"/>
              <a:pathLst>
                <a:path w="3898265" h="3729990">
                  <a:moveTo>
                    <a:pt x="2130305" y="3198275"/>
                  </a:moveTo>
                  <a:lnTo>
                    <a:pt x="198931" y="3198275"/>
                  </a:lnTo>
                  <a:lnTo>
                    <a:pt x="247788" y="3198203"/>
                  </a:lnTo>
                  <a:lnTo>
                    <a:pt x="296593" y="3197373"/>
                  </a:lnTo>
                  <a:lnTo>
                    <a:pt x="345337" y="3195786"/>
                  </a:lnTo>
                  <a:lnTo>
                    <a:pt x="394012" y="3193444"/>
                  </a:lnTo>
                  <a:lnTo>
                    <a:pt x="442608" y="3190351"/>
                  </a:lnTo>
                  <a:lnTo>
                    <a:pt x="491119" y="3186507"/>
                  </a:lnTo>
                  <a:lnTo>
                    <a:pt x="539534" y="3181916"/>
                  </a:lnTo>
                  <a:lnTo>
                    <a:pt x="587845" y="3176580"/>
                  </a:lnTo>
                  <a:lnTo>
                    <a:pt x="636044" y="3170500"/>
                  </a:lnTo>
                  <a:lnTo>
                    <a:pt x="684123" y="3163680"/>
                  </a:lnTo>
                  <a:lnTo>
                    <a:pt x="732071" y="3156121"/>
                  </a:lnTo>
                  <a:lnTo>
                    <a:pt x="779882" y="3147826"/>
                  </a:lnTo>
                  <a:lnTo>
                    <a:pt x="827546" y="3138797"/>
                  </a:lnTo>
                  <a:lnTo>
                    <a:pt x="875054" y="3129036"/>
                  </a:lnTo>
                  <a:lnTo>
                    <a:pt x="922399" y="3118545"/>
                  </a:lnTo>
                  <a:lnTo>
                    <a:pt x="969571" y="3107327"/>
                  </a:lnTo>
                  <a:lnTo>
                    <a:pt x="1016563" y="3095385"/>
                  </a:lnTo>
                  <a:lnTo>
                    <a:pt x="1063364" y="3082719"/>
                  </a:lnTo>
                  <a:lnTo>
                    <a:pt x="1109968" y="3069333"/>
                  </a:lnTo>
                  <a:lnTo>
                    <a:pt x="1156364" y="3055228"/>
                  </a:lnTo>
                  <a:lnTo>
                    <a:pt x="1202545" y="3040407"/>
                  </a:lnTo>
                  <a:lnTo>
                    <a:pt x="1248502" y="3024873"/>
                  </a:lnTo>
                  <a:lnTo>
                    <a:pt x="1294227" y="3008627"/>
                  </a:lnTo>
                  <a:lnTo>
                    <a:pt x="1339710" y="2991672"/>
                  </a:lnTo>
                  <a:lnTo>
                    <a:pt x="1384944" y="2974010"/>
                  </a:lnTo>
                  <a:lnTo>
                    <a:pt x="1429919" y="2955643"/>
                  </a:lnTo>
                  <a:lnTo>
                    <a:pt x="1474627" y="2936573"/>
                  </a:lnTo>
                  <a:lnTo>
                    <a:pt x="1519060" y="2916804"/>
                  </a:lnTo>
                  <a:lnTo>
                    <a:pt x="1563209" y="2896336"/>
                  </a:lnTo>
                  <a:lnTo>
                    <a:pt x="1607065" y="2875173"/>
                  </a:lnTo>
                  <a:lnTo>
                    <a:pt x="1650619" y="2853316"/>
                  </a:lnTo>
                  <a:lnTo>
                    <a:pt x="1693864" y="2830768"/>
                  </a:lnTo>
                  <a:lnTo>
                    <a:pt x="1736790" y="2807530"/>
                  </a:lnTo>
                  <a:lnTo>
                    <a:pt x="1779389" y="2783606"/>
                  </a:lnTo>
                  <a:lnTo>
                    <a:pt x="1821652" y="2758998"/>
                  </a:lnTo>
                  <a:lnTo>
                    <a:pt x="1863572" y="2733708"/>
                  </a:lnTo>
                  <a:lnTo>
                    <a:pt x="1905138" y="2707737"/>
                  </a:lnTo>
                  <a:lnTo>
                    <a:pt x="1946343" y="2681089"/>
                  </a:lnTo>
                  <a:lnTo>
                    <a:pt x="1987177" y="2653765"/>
                  </a:lnTo>
                  <a:lnTo>
                    <a:pt x="2027633" y="2625768"/>
                  </a:lnTo>
                  <a:lnTo>
                    <a:pt x="2067702" y="2597100"/>
                  </a:lnTo>
                  <a:lnTo>
                    <a:pt x="2107375" y="2567764"/>
                  </a:lnTo>
                  <a:lnTo>
                    <a:pt x="2146644" y="2537761"/>
                  </a:lnTo>
                  <a:lnTo>
                    <a:pt x="2185500" y="2507093"/>
                  </a:lnTo>
                  <a:lnTo>
                    <a:pt x="2223934" y="2475764"/>
                  </a:lnTo>
                  <a:lnTo>
                    <a:pt x="2261938" y="2443775"/>
                  </a:lnTo>
                  <a:lnTo>
                    <a:pt x="2299503" y="2411129"/>
                  </a:lnTo>
                  <a:lnTo>
                    <a:pt x="2336548" y="2377894"/>
                  </a:lnTo>
                  <a:lnTo>
                    <a:pt x="2372995" y="2344141"/>
                  </a:lnTo>
                  <a:lnTo>
                    <a:pt x="2408840" y="2309881"/>
                  </a:lnTo>
                  <a:lnTo>
                    <a:pt x="2444081" y="2275120"/>
                  </a:lnTo>
                  <a:lnTo>
                    <a:pt x="2478714" y="2239867"/>
                  </a:lnTo>
                  <a:lnTo>
                    <a:pt x="2512736" y="2204130"/>
                  </a:lnTo>
                  <a:lnTo>
                    <a:pt x="2546143" y="2167918"/>
                  </a:lnTo>
                  <a:lnTo>
                    <a:pt x="2578932" y="2131238"/>
                  </a:lnTo>
                  <a:lnTo>
                    <a:pt x="2611101" y="2094099"/>
                  </a:lnTo>
                  <a:lnTo>
                    <a:pt x="2642644" y="2056510"/>
                  </a:lnTo>
                  <a:lnTo>
                    <a:pt x="2673560" y="2018477"/>
                  </a:lnTo>
                  <a:lnTo>
                    <a:pt x="2703845" y="1980011"/>
                  </a:lnTo>
                  <a:lnTo>
                    <a:pt x="2733496" y="1941118"/>
                  </a:lnTo>
                  <a:lnTo>
                    <a:pt x="2762508" y="1901808"/>
                  </a:lnTo>
                  <a:lnTo>
                    <a:pt x="2790880" y="1862088"/>
                  </a:lnTo>
                  <a:lnTo>
                    <a:pt x="2818608" y="1821967"/>
                  </a:lnTo>
                  <a:lnTo>
                    <a:pt x="2845688" y="1781452"/>
                  </a:lnTo>
                  <a:lnTo>
                    <a:pt x="2872117" y="1740553"/>
                  </a:lnTo>
                  <a:lnTo>
                    <a:pt x="2897893" y="1699277"/>
                  </a:lnTo>
                  <a:lnTo>
                    <a:pt x="2923010" y="1657633"/>
                  </a:lnTo>
                  <a:lnTo>
                    <a:pt x="2947467" y="1615629"/>
                  </a:lnTo>
                  <a:lnTo>
                    <a:pt x="2971260" y="1573273"/>
                  </a:lnTo>
                  <a:lnTo>
                    <a:pt x="2994385" y="1530573"/>
                  </a:lnTo>
                  <a:lnTo>
                    <a:pt x="3016840" y="1487538"/>
                  </a:lnTo>
                  <a:lnTo>
                    <a:pt x="3038621" y="1444176"/>
                  </a:lnTo>
                  <a:lnTo>
                    <a:pt x="3059725" y="1400494"/>
                  </a:lnTo>
                  <a:lnTo>
                    <a:pt x="3080148" y="1356503"/>
                  </a:lnTo>
                  <a:lnTo>
                    <a:pt x="3099887" y="1312208"/>
                  </a:lnTo>
                  <a:lnTo>
                    <a:pt x="3118939" y="1267620"/>
                  </a:lnTo>
                  <a:lnTo>
                    <a:pt x="3137301" y="1222746"/>
                  </a:lnTo>
                  <a:lnTo>
                    <a:pt x="3154969" y="1177594"/>
                  </a:lnTo>
                  <a:lnTo>
                    <a:pt x="3171940" y="1132173"/>
                  </a:lnTo>
                  <a:lnTo>
                    <a:pt x="3188210" y="1086490"/>
                  </a:lnTo>
                  <a:lnTo>
                    <a:pt x="3203777" y="1040555"/>
                  </a:lnTo>
                  <a:lnTo>
                    <a:pt x="3218637" y="994375"/>
                  </a:lnTo>
                  <a:lnTo>
                    <a:pt x="3232786" y="947958"/>
                  </a:lnTo>
                  <a:lnTo>
                    <a:pt x="3246222" y="901314"/>
                  </a:lnTo>
                  <a:lnTo>
                    <a:pt x="3258942" y="854449"/>
                  </a:lnTo>
                  <a:lnTo>
                    <a:pt x="3270941" y="807373"/>
                  </a:lnTo>
                  <a:lnTo>
                    <a:pt x="3282216" y="760093"/>
                  </a:lnTo>
                  <a:lnTo>
                    <a:pt x="3292765" y="712618"/>
                  </a:lnTo>
                  <a:lnTo>
                    <a:pt x="3302584" y="664956"/>
                  </a:lnTo>
                  <a:lnTo>
                    <a:pt x="3311669" y="617116"/>
                  </a:lnTo>
                  <a:lnTo>
                    <a:pt x="3320018" y="569105"/>
                  </a:lnTo>
                  <a:lnTo>
                    <a:pt x="3327627" y="520932"/>
                  </a:lnTo>
                  <a:lnTo>
                    <a:pt x="3334492" y="472604"/>
                  </a:lnTo>
                  <a:lnTo>
                    <a:pt x="3340611" y="424131"/>
                  </a:lnTo>
                  <a:lnTo>
                    <a:pt x="3345980" y="375521"/>
                  </a:lnTo>
                  <a:lnTo>
                    <a:pt x="3350596" y="326781"/>
                  </a:lnTo>
                  <a:lnTo>
                    <a:pt x="3354456" y="277921"/>
                  </a:lnTo>
                  <a:lnTo>
                    <a:pt x="3357556" y="228947"/>
                  </a:lnTo>
                  <a:lnTo>
                    <a:pt x="3359892" y="179870"/>
                  </a:lnTo>
                  <a:lnTo>
                    <a:pt x="3361463" y="130696"/>
                  </a:lnTo>
                  <a:lnTo>
                    <a:pt x="3362190" y="85988"/>
                  </a:lnTo>
                  <a:lnTo>
                    <a:pt x="3362291" y="32092"/>
                  </a:lnTo>
                  <a:lnTo>
                    <a:pt x="3361805" y="0"/>
                  </a:lnTo>
                  <a:lnTo>
                    <a:pt x="3897431" y="0"/>
                  </a:lnTo>
                  <a:lnTo>
                    <a:pt x="3897809" y="32092"/>
                  </a:lnTo>
                  <a:lnTo>
                    <a:pt x="3897778" y="85988"/>
                  </a:lnTo>
                  <a:lnTo>
                    <a:pt x="3897030" y="135412"/>
                  </a:lnTo>
                  <a:lnTo>
                    <a:pt x="3895619" y="184761"/>
                  </a:lnTo>
                  <a:lnTo>
                    <a:pt x="3893549" y="234030"/>
                  </a:lnTo>
                  <a:lnTo>
                    <a:pt x="3890822" y="283211"/>
                  </a:lnTo>
                  <a:lnTo>
                    <a:pt x="3887440" y="332300"/>
                  </a:lnTo>
                  <a:lnTo>
                    <a:pt x="3883405" y="381290"/>
                  </a:lnTo>
                  <a:lnTo>
                    <a:pt x="3878720" y="430175"/>
                  </a:lnTo>
                  <a:lnTo>
                    <a:pt x="3873388" y="478949"/>
                  </a:lnTo>
                  <a:lnTo>
                    <a:pt x="3867411" y="527606"/>
                  </a:lnTo>
                  <a:lnTo>
                    <a:pt x="3860790" y="576139"/>
                  </a:lnTo>
                  <a:lnTo>
                    <a:pt x="3853530" y="624543"/>
                  </a:lnTo>
                  <a:lnTo>
                    <a:pt x="3845631" y="672811"/>
                  </a:lnTo>
                  <a:lnTo>
                    <a:pt x="3837098" y="720938"/>
                  </a:lnTo>
                  <a:lnTo>
                    <a:pt x="3827931" y="768918"/>
                  </a:lnTo>
                  <a:lnTo>
                    <a:pt x="3818133" y="816744"/>
                  </a:lnTo>
                  <a:lnTo>
                    <a:pt x="3807708" y="864410"/>
                  </a:lnTo>
                  <a:lnTo>
                    <a:pt x="3796656" y="911910"/>
                  </a:lnTo>
                  <a:lnTo>
                    <a:pt x="3784982" y="959238"/>
                  </a:lnTo>
                  <a:lnTo>
                    <a:pt x="3772687" y="1006389"/>
                  </a:lnTo>
                  <a:lnTo>
                    <a:pt x="3759773" y="1053355"/>
                  </a:lnTo>
                  <a:lnTo>
                    <a:pt x="3746243" y="1100131"/>
                  </a:lnTo>
                  <a:lnTo>
                    <a:pt x="3732099" y="1146711"/>
                  </a:lnTo>
                  <a:lnTo>
                    <a:pt x="3717345" y="1193089"/>
                  </a:lnTo>
                  <a:lnTo>
                    <a:pt x="3701982" y="1239258"/>
                  </a:lnTo>
                  <a:lnTo>
                    <a:pt x="3686012" y="1285213"/>
                  </a:lnTo>
                  <a:lnTo>
                    <a:pt x="3669439" y="1330948"/>
                  </a:lnTo>
                  <a:lnTo>
                    <a:pt x="3652264" y="1376456"/>
                  </a:lnTo>
                  <a:lnTo>
                    <a:pt x="3634491" y="1421731"/>
                  </a:lnTo>
                  <a:lnTo>
                    <a:pt x="3616121" y="1466767"/>
                  </a:lnTo>
                  <a:lnTo>
                    <a:pt x="3597156" y="1511559"/>
                  </a:lnTo>
                  <a:lnTo>
                    <a:pt x="3577601" y="1556100"/>
                  </a:lnTo>
                  <a:lnTo>
                    <a:pt x="3557455" y="1600383"/>
                  </a:lnTo>
                  <a:lnTo>
                    <a:pt x="3536723" y="1644404"/>
                  </a:lnTo>
                  <a:lnTo>
                    <a:pt x="3515407" y="1688156"/>
                  </a:lnTo>
                  <a:lnTo>
                    <a:pt x="3493509" y="1731632"/>
                  </a:lnTo>
                  <a:lnTo>
                    <a:pt x="3471031" y="1774827"/>
                  </a:lnTo>
                  <a:lnTo>
                    <a:pt x="3447976" y="1817735"/>
                  </a:lnTo>
                  <a:lnTo>
                    <a:pt x="3424347" y="1860349"/>
                  </a:lnTo>
                  <a:lnTo>
                    <a:pt x="3400145" y="1902664"/>
                  </a:lnTo>
                  <a:lnTo>
                    <a:pt x="3375374" y="1944673"/>
                  </a:lnTo>
                  <a:lnTo>
                    <a:pt x="3350035" y="1986371"/>
                  </a:lnTo>
                  <a:lnTo>
                    <a:pt x="3324131" y="2027750"/>
                  </a:lnTo>
                  <a:lnTo>
                    <a:pt x="3297665" y="2068806"/>
                  </a:lnTo>
                  <a:lnTo>
                    <a:pt x="3270639" y="2109532"/>
                  </a:lnTo>
                  <a:lnTo>
                    <a:pt x="3243055" y="2149923"/>
                  </a:lnTo>
                  <a:lnTo>
                    <a:pt x="3214916" y="2189971"/>
                  </a:lnTo>
                  <a:lnTo>
                    <a:pt x="3186225" y="2229670"/>
                  </a:lnTo>
                  <a:lnTo>
                    <a:pt x="3156983" y="2269016"/>
                  </a:lnTo>
                  <a:lnTo>
                    <a:pt x="3127193" y="2308001"/>
                  </a:lnTo>
                  <a:lnTo>
                    <a:pt x="3096857" y="2346621"/>
                  </a:lnTo>
                  <a:lnTo>
                    <a:pt x="3065979" y="2384867"/>
                  </a:lnTo>
                  <a:lnTo>
                    <a:pt x="3034560" y="2422735"/>
                  </a:lnTo>
                  <a:lnTo>
                    <a:pt x="3002603" y="2460219"/>
                  </a:lnTo>
                  <a:lnTo>
                    <a:pt x="2970110" y="2497311"/>
                  </a:lnTo>
                  <a:lnTo>
                    <a:pt x="2937084" y="2534008"/>
                  </a:lnTo>
                  <a:lnTo>
                    <a:pt x="2903527" y="2570301"/>
                  </a:lnTo>
                  <a:lnTo>
                    <a:pt x="2869441" y="2606185"/>
                  </a:lnTo>
                  <a:lnTo>
                    <a:pt x="2834830" y="2641654"/>
                  </a:lnTo>
                  <a:lnTo>
                    <a:pt x="2799695" y="2676703"/>
                  </a:lnTo>
                  <a:lnTo>
                    <a:pt x="2764039" y="2711324"/>
                  </a:lnTo>
                  <a:lnTo>
                    <a:pt x="2727864" y="2745512"/>
                  </a:lnTo>
                  <a:lnTo>
                    <a:pt x="2691173" y="2779260"/>
                  </a:lnTo>
                  <a:lnTo>
                    <a:pt x="2653968" y="2812564"/>
                  </a:lnTo>
                  <a:lnTo>
                    <a:pt x="2616316" y="2845360"/>
                  </a:lnTo>
                  <a:lnTo>
                    <a:pt x="2578285" y="2877592"/>
                  </a:lnTo>
                  <a:lnTo>
                    <a:pt x="2539882" y="2909257"/>
                  </a:lnTo>
                  <a:lnTo>
                    <a:pt x="2501114" y="2940353"/>
                  </a:lnTo>
                  <a:lnTo>
                    <a:pt x="2461986" y="2970880"/>
                  </a:lnTo>
                  <a:lnTo>
                    <a:pt x="2422506" y="3000835"/>
                  </a:lnTo>
                  <a:lnTo>
                    <a:pt x="2382678" y="3030216"/>
                  </a:lnTo>
                  <a:lnTo>
                    <a:pt x="2342511" y="3059023"/>
                  </a:lnTo>
                  <a:lnTo>
                    <a:pt x="2302009" y="3087253"/>
                  </a:lnTo>
                  <a:lnTo>
                    <a:pt x="2261180" y="3114905"/>
                  </a:lnTo>
                  <a:lnTo>
                    <a:pt x="2220029" y="3141976"/>
                  </a:lnTo>
                  <a:lnTo>
                    <a:pt x="2178563" y="3168466"/>
                  </a:lnTo>
                  <a:lnTo>
                    <a:pt x="2136789" y="3194373"/>
                  </a:lnTo>
                  <a:lnTo>
                    <a:pt x="2130305" y="3198275"/>
                  </a:lnTo>
                  <a:close/>
                </a:path>
                <a:path w="3898265" h="3729990">
                  <a:moveTo>
                    <a:pt x="398438" y="3729415"/>
                  </a:moveTo>
                  <a:lnTo>
                    <a:pt x="37930" y="3729415"/>
                  </a:lnTo>
                  <a:lnTo>
                    <a:pt x="0" y="3727314"/>
                  </a:lnTo>
                  <a:lnTo>
                    <a:pt x="0" y="3190686"/>
                  </a:lnTo>
                  <a:lnTo>
                    <a:pt x="3152" y="3190928"/>
                  </a:lnTo>
                  <a:lnTo>
                    <a:pt x="52132" y="3193914"/>
                  </a:lnTo>
                  <a:lnTo>
                    <a:pt x="101094" y="3196133"/>
                  </a:lnTo>
                  <a:lnTo>
                    <a:pt x="150030" y="3197586"/>
                  </a:lnTo>
                  <a:lnTo>
                    <a:pt x="198931" y="3198275"/>
                  </a:lnTo>
                  <a:lnTo>
                    <a:pt x="2130305" y="3198275"/>
                  </a:lnTo>
                  <a:lnTo>
                    <a:pt x="2094712" y="3219695"/>
                  </a:lnTo>
                  <a:lnTo>
                    <a:pt x="2052339" y="3244430"/>
                  </a:lnTo>
                  <a:lnTo>
                    <a:pt x="2009677" y="3268577"/>
                  </a:lnTo>
                  <a:lnTo>
                    <a:pt x="1966731" y="3292134"/>
                  </a:lnTo>
                  <a:lnTo>
                    <a:pt x="1923508" y="3315099"/>
                  </a:lnTo>
                  <a:lnTo>
                    <a:pt x="1880015" y="3337472"/>
                  </a:lnTo>
                  <a:lnTo>
                    <a:pt x="1836257" y="3359249"/>
                  </a:lnTo>
                  <a:lnTo>
                    <a:pt x="1792241" y="3380429"/>
                  </a:lnTo>
                  <a:lnTo>
                    <a:pt x="1747973" y="3401012"/>
                  </a:lnTo>
                  <a:lnTo>
                    <a:pt x="1703460" y="3420994"/>
                  </a:lnTo>
                  <a:lnTo>
                    <a:pt x="1658708" y="3440375"/>
                  </a:lnTo>
                  <a:lnTo>
                    <a:pt x="1613723" y="3459153"/>
                  </a:lnTo>
                  <a:lnTo>
                    <a:pt x="1568512" y="3477326"/>
                  </a:lnTo>
                  <a:lnTo>
                    <a:pt x="1523081" y="3494892"/>
                  </a:lnTo>
                  <a:lnTo>
                    <a:pt x="1477436" y="3511850"/>
                  </a:lnTo>
                  <a:lnTo>
                    <a:pt x="1431584" y="3528198"/>
                  </a:lnTo>
                  <a:lnTo>
                    <a:pt x="1385530" y="3543935"/>
                  </a:lnTo>
                  <a:lnTo>
                    <a:pt x="1339282" y="3559058"/>
                  </a:lnTo>
                  <a:lnTo>
                    <a:pt x="1292846" y="3573567"/>
                  </a:lnTo>
                  <a:lnTo>
                    <a:pt x="1246227" y="3587459"/>
                  </a:lnTo>
                  <a:lnTo>
                    <a:pt x="1199433" y="3600733"/>
                  </a:lnTo>
                  <a:lnTo>
                    <a:pt x="1152469" y="3613387"/>
                  </a:lnTo>
                  <a:lnTo>
                    <a:pt x="1105343" y="3625420"/>
                  </a:lnTo>
                  <a:lnTo>
                    <a:pt x="1058059" y="3636829"/>
                  </a:lnTo>
                  <a:lnTo>
                    <a:pt x="1010626" y="3647614"/>
                  </a:lnTo>
                  <a:lnTo>
                    <a:pt x="963048" y="3657772"/>
                  </a:lnTo>
                  <a:lnTo>
                    <a:pt x="915332" y="3667302"/>
                  </a:lnTo>
                  <a:lnTo>
                    <a:pt x="867485" y="3676202"/>
                  </a:lnTo>
                  <a:lnTo>
                    <a:pt x="819513" y="3684471"/>
                  </a:lnTo>
                  <a:lnTo>
                    <a:pt x="771422" y="3692107"/>
                  </a:lnTo>
                  <a:lnTo>
                    <a:pt x="723219" y="3699107"/>
                  </a:lnTo>
                  <a:lnTo>
                    <a:pt x="674910" y="3705472"/>
                  </a:lnTo>
                  <a:lnTo>
                    <a:pt x="626501" y="3711198"/>
                  </a:lnTo>
                  <a:lnTo>
                    <a:pt x="577998" y="3716284"/>
                  </a:lnTo>
                  <a:lnTo>
                    <a:pt x="529409" y="3720730"/>
                  </a:lnTo>
                  <a:lnTo>
                    <a:pt x="480738" y="3724531"/>
                  </a:lnTo>
                  <a:lnTo>
                    <a:pt x="431994" y="3727689"/>
                  </a:lnTo>
                  <a:lnTo>
                    <a:pt x="398438" y="3729415"/>
                  </a:lnTo>
                  <a:close/>
                </a:path>
              </a:pathLst>
            </a:custGeom>
            <a:solidFill>
              <a:srgbClr val="FAB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15975" y="799500"/>
              <a:ext cx="15456535" cy="8688070"/>
            </a:xfrm>
            <a:custGeom>
              <a:avLst/>
              <a:gdLst/>
              <a:ahLst/>
              <a:cxnLst/>
              <a:rect l="l" t="t" r="r" b="b"/>
              <a:pathLst>
                <a:path w="15456535" h="8688070">
                  <a:moveTo>
                    <a:pt x="15455949" y="8687990"/>
                  </a:moveTo>
                  <a:lnTo>
                    <a:pt x="1448024" y="8687990"/>
                  </a:lnTo>
                  <a:lnTo>
                    <a:pt x="1398027" y="8687128"/>
                  </a:lnTo>
                  <a:lnTo>
                    <a:pt x="1348249" y="8684551"/>
                  </a:lnTo>
                  <a:lnTo>
                    <a:pt x="1298730" y="8680278"/>
                  </a:lnTo>
                  <a:lnTo>
                    <a:pt x="1249508" y="8674324"/>
                  </a:lnTo>
                  <a:lnTo>
                    <a:pt x="1200625" y="8666705"/>
                  </a:lnTo>
                  <a:lnTo>
                    <a:pt x="1152120" y="8657440"/>
                  </a:lnTo>
                  <a:lnTo>
                    <a:pt x="1104034" y="8646543"/>
                  </a:lnTo>
                  <a:lnTo>
                    <a:pt x="1056405" y="8634031"/>
                  </a:lnTo>
                  <a:lnTo>
                    <a:pt x="1009274" y="8619922"/>
                  </a:lnTo>
                  <a:lnTo>
                    <a:pt x="962682" y="8604231"/>
                  </a:lnTo>
                  <a:lnTo>
                    <a:pt x="916667" y="8586975"/>
                  </a:lnTo>
                  <a:lnTo>
                    <a:pt x="871270" y="8568171"/>
                  </a:lnTo>
                  <a:lnTo>
                    <a:pt x="826531" y="8547835"/>
                  </a:lnTo>
                  <a:lnTo>
                    <a:pt x="782490" y="8525984"/>
                  </a:lnTo>
                  <a:lnTo>
                    <a:pt x="739187" y="8502635"/>
                  </a:lnTo>
                  <a:lnTo>
                    <a:pt x="696662" y="8477803"/>
                  </a:lnTo>
                  <a:lnTo>
                    <a:pt x="654954" y="8451506"/>
                  </a:lnTo>
                  <a:lnTo>
                    <a:pt x="614104" y="8423760"/>
                  </a:lnTo>
                  <a:lnTo>
                    <a:pt x="574151" y="8394581"/>
                  </a:lnTo>
                  <a:lnTo>
                    <a:pt x="535136" y="8363986"/>
                  </a:lnTo>
                  <a:lnTo>
                    <a:pt x="497099" y="8331992"/>
                  </a:lnTo>
                  <a:lnTo>
                    <a:pt x="460079" y="8298616"/>
                  </a:lnTo>
                  <a:lnTo>
                    <a:pt x="424116" y="8263873"/>
                  </a:lnTo>
                  <a:lnTo>
                    <a:pt x="389373" y="8227910"/>
                  </a:lnTo>
                  <a:lnTo>
                    <a:pt x="355996" y="8190890"/>
                  </a:lnTo>
                  <a:lnTo>
                    <a:pt x="324003" y="8152852"/>
                  </a:lnTo>
                  <a:lnTo>
                    <a:pt x="293408" y="8113837"/>
                  </a:lnTo>
                  <a:lnTo>
                    <a:pt x="264229" y="8073885"/>
                  </a:lnTo>
                  <a:lnTo>
                    <a:pt x="236483" y="8033035"/>
                  </a:lnTo>
                  <a:lnTo>
                    <a:pt x="210186" y="7991327"/>
                  </a:lnTo>
                  <a:lnTo>
                    <a:pt x="185354" y="7948801"/>
                  </a:lnTo>
                  <a:lnTo>
                    <a:pt x="162005" y="7905498"/>
                  </a:lnTo>
                  <a:lnTo>
                    <a:pt x="140154" y="7861457"/>
                  </a:lnTo>
                  <a:lnTo>
                    <a:pt x="119818" y="7816718"/>
                  </a:lnTo>
                  <a:lnTo>
                    <a:pt x="101014" y="7771321"/>
                  </a:lnTo>
                  <a:lnTo>
                    <a:pt x="83759" y="7725306"/>
                  </a:lnTo>
                  <a:lnTo>
                    <a:pt x="68068" y="7678713"/>
                  </a:lnTo>
                  <a:lnTo>
                    <a:pt x="53958" y="7631582"/>
                  </a:lnTo>
                  <a:lnTo>
                    <a:pt x="41447" y="7583954"/>
                  </a:lnTo>
                  <a:lnTo>
                    <a:pt x="30550" y="7535867"/>
                  </a:lnTo>
                  <a:lnTo>
                    <a:pt x="21284" y="7487361"/>
                  </a:lnTo>
                  <a:lnTo>
                    <a:pt x="13666" y="7438478"/>
                  </a:lnTo>
                  <a:lnTo>
                    <a:pt x="7712" y="7389257"/>
                  </a:lnTo>
                  <a:lnTo>
                    <a:pt x="3438" y="7339737"/>
                  </a:lnTo>
                  <a:lnTo>
                    <a:pt x="862" y="7289959"/>
                  </a:lnTo>
                  <a:lnTo>
                    <a:pt x="0" y="7239962"/>
                  </a:lnTo>
                  <a:lnTo>
                    <a:pt x="0" y="0"/>
                  </a:lnTo>
                  <a:lnTo>
                    <a:pt x="15455949" y="0"/>
                  </a:lnTo>
                  <a:lnTo>
                    <a:pt x="15455949" y="868799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002478" y="7813676"/>
              <a:ext cx="3409950" cy="1695450"/>
            </a:xfrm>
            <a:custGeom>
              <a:avLst/>
              <a:gdLst/>
              <a:ahLst/>
              <a:cxnLst/>
              <a:rect l="l" t="t" r="r" b="b"/>
              <a:pathLst>
                <a:path w="3409949" h="1695450">
                  <a:moveTo>
                    <a:pt x="853820" y="1695436"/>
                  </a:moveTo>
                  <a:lnTo>
                    <a:pt x="440824" y="1695436"/>
                  </a:lnTo>
                  <a:lnTo>
                    <a:pt x="0" y="1691940"/>
                  </a:lnTo>
                  <a:lnTo>
                    <a:pt x="1048" y="1643792"/>
                  </a:lnTo>
                  <a:lnTo>
                    <a:pt x="3417" y="1595983"/>
                  </a:lnTo>
                  <a:lnTo>
                    <a:pt x="7089" y="1548529"/>
                  </a:lnTo>
                  <a:lnTo>
                    <a:pt x="12045" y="1501448"/>
                  </a:lnTo>
                  <a:lnTo>
                    <a:pt x="18268" y="1454758"/>
                  </a:lnTo>
                  <a:lnTo>
                    <a:pt x="25741" y="1408477"/>
                  </a:lnTo>
                  <a:lnTo>
                    <a:pt x="34445" y="1362621"/>
                  </a:lnTo>
                  <a:lnTo>
                    <a:pt x="44364" y="1317209"/>
                  </a:lnTo>
                  <a:lnTo>
                    <a:pt x="55480" y="1272257"/>
                  </a:lnTo>
                  <a:lnTo>
                    <a:pt x="67774" y="1227785"/>
                  </a:lnTo>
                  <a:lnTo>
                    <a:pt x="81230" y="1183808"/>
                  </a:lnTo>
                  <a:lnTo>
                    <a:pt x="95829" y="1140345"/>
                  </a:lnTo>
                  <a:lnTo>
                    <a:pt x="111555" y="1097414"/>
                  </a:lnTo>
                  <a:lnTo>
                    <a:pt x="128388" y="1055031"/>
                  </a:lnTo>
                  <a:lnTo>
                    <a:pt x="146313" y="1013214"/>
                  </a:lnTo>
                  <a:lnTo>
                    <a:pt x="165311" y="971982"/>
                  </a:lnTo>
                  <a:lnTo>
                    <a:pt x="185365" y="931351"/>
                  </a:lnTo>
                  <a:lnTo>
                    <a:pt x="206456" y="891339"/>
                  </a:lnTo>
                  <a:lnTo>
                    <a:pt x="228568" y="851963"/>
                  </a:lnTo>
                  <a:lnTo>
                    <a:pt x="251682" y="813242"/>
                  </a:lnTo>
                  <a:lnTo>
                    <a:pt x="275782" y="775192"/>
                  </a:lnTo>
                  <a:lnTo>
                    <a:pt x="300849" y="737832"/>
                  </a:lnTo>
                  <a:lnTo>
                    <a:pt x="326865" y="701178"/>
                  </a:lnTo>
                  <a:lnTo>
                    <a:pt x="353814" y="665249"/>
                  </a:lnTo>
                  <a:lnTo>
                    <a:pt x="381678" y="630061"/>
                  </a:lnTo>
                  <a:lnTo>
                    <a:pt x="410438" y="595633"/>
                  </a:lnTo>
                  <a:lnTo>
                    <a:pt x="440077" y="561982"/>
                  </a:lnTo>
                  <a:lnTo>
                    <a:pt x="470579" y="529126"/>
                  </a:lnTo>
                  <a:lnTo>
                    <a:pt x="501924" y="497082"/>
                  </a:lnTo>
                  <a:lnTo>
                    <a:pt x="534096" y="465867"/>
                  </a:lnTo>
                  <a:lnTo>
                    <a:pt x="567076" y="435500"/>
                  </a:lnTo>
                  <a:lnTo>
                    <a:pt x="600848" y="405998"/>
                  </a:lnTo>
                  <a:lnTo>
                    <a:pt x="635393" y="377378"/>
                  </a:lnTo>
                  <a:lnTo>
                    <a:pt x="670694" y="349658"/>
                  </a:lnTo>
                  <a:lnTo>
                    <a:pt x="706733" y="322855"/>
                  </a:lnTo>
                  <a:lnTo>
                    <a:pt x="743493" y="296988"/>
                  </a:lnTo>
                  <a:lnTo>
                    <a:pt x="780956" y="272073"/>
                  </a:lnTo>
                  <a:lnTo>
                    <a:pt x="819104" y="248128"/>
                  </a:lnTo>
                  <a:lnTo>
                    <a:pt x="857920" y="225171"/>
                  </a:lnTo>
                  <a:lnTo>
                    <a:pt x="897386" y="203219"/>
                  </a:lnTo>
                  <a:lnTo>
                    <a:pt x="937484" y="182290"/>
                  </a:lnTo>
                  <a:lnTo>
                    <a:pt x="978198" y="162401"/>
                  </a:lnTo>
                  <a:lnTo>
                    <a:pt x="1019508" y="143570"/>
                  </a:lnTo>
                  <a:lnTo>
                    <a:pt x="1061398" y="125815"/>
                  </a:lnTo>
                  <a:lnTo>
                    <a:pt x="1103851" y="109153"/>
                  </a:lnTo>
                  <a:lnTo>
                    <a:pt x="1146847" y="93601"/>
                  </a:lnTo>
                  <a:lnTo>
                    <a:pt x="1190370" y="79178"/>
                  </a:lnTo>
                  <a:lnTo>
                    <a:pt x="1234403" y="65900"/>
                  </a:lnTo>
                  <a:lnTo>
                    <a:pt x="1278927" y="53785"/>
                  </a:lnTo>
                  <a:lnTo>
                    <a:pt x="1323924" y="42852"/>
                  </a:lnTo>
                  <a:lnTo>
                    <a:pt x="1369378" y="33117"/>
                  </a:lnTo>
                  <a:lnTo>
                    <a:pt x="1415270" y="24597"/>
                  </a:lnTo>
                  <a:lnTo>
                    <a:pt x="1461584" y="17312"/>
                  </a:lnTo>
                  <a:lnTo>
                    <a:pt x="1508300" y="11277"/>
                  </a:lnTo>
                  <a:lnTo>
                    <a:pt x="1555403" y="6511"/>
                  </a:lnTo>
                  <a:lnTo>
                    <a:pt x="1602873" y="3031"/>
                  </a:lnTo>
                  <a:lnTo>
                    <a:pt x="1650694" y="854"/>
                  </a:lnTo>
                  <a:lnTo>
                    <a:pt x="1698847" y="0"/>
                  </a:lnTo>
                  <a:lnTo>
                    <a:pt x="1747006" y="479"/>
                  </a:lnTo>
                  <a:lnTo>
                    <a:pt x="1794842" y="2282"/>
                  </a:lnTo>
                  <a:lnTo>
                    <a:pt x="1842339" y="5392"/>
                  </a:lnTo>
                  <a:lnTo>
                    <a:pt x="1889477" y="9790"/>
                  </a:lnTo>
                  <a:lnTo>
                    <a:pt x="1936239" y="15460"/>
                  </a:lnTo>
                  <a:lnTo>
                    <a:pt x="1982608" y="22385"/>
                  </a:lnTo>
                  <a:lnTo>
                    <a:pt x="2028565" y="30546"/>
                  </a:lnTo>
                  <a:lnTo>
                    <a:pt x="2074093" y="39926"/>
                  </a:lnTo>
                  <a:lnTo>
                    <a:pt x="2119175" y="50508"/>
                  </a:lnTo>
                  <a:lnTo>
                    <a:pt x="2163792" y="62275"/>
                  </a:lnTo>
                  <a:lnTo>
                    <a:pt x="2207926" y="75209"/>
                  </a:lnTo>
                  <a:lnTo>
                    <a:pt x="2251561" y="89293"/>
                  </a:lnTo>
                  <a:lnTo>
                    <a:pt x="2294677" y="104508"/>
                  </a:lnTo>
                  <a:lnTo>
                    <a:pt x="2337258" y="120839"/>
                  </a:lnTo>
                  <a:lnTo>
                    <a:pt x="2379286" y="138267"/>
                  </a:lnTo>
                  <a:lnTo>
                    <a:pt x="2420742" y="156775"/>
                  </a:lnTo>
                  <a:lnTo>
                    <a:pt x="2461609" y="176345"/>
                  </a:lnTo>
                  <a:lnTo>
                    <a:pt x="2501870" y="196961"/>
                  </a:lnTo>
                  <a:lnTo>
                    <a:pt x="2541506" y="218604"/>
                  </a:lnTo>
                  <a:lnTo>
                    <a:pt x="2580500" y="241258"/>
                  </a:lnTo>
                  <a:lnTo>
                    <a:pt x="2618834" y="264905"/>
                  </a:lnTo>
                  <a:lnTo>
                    <a:pt x="2656490" y="289527"/>
                  </a:lnTo>
                  <a:lnTo>
                    <a:pt x="2693450" y="315107"/>
                  </a:lnTo>
                  <a:lnTo>
                    <a:pt x="2729697" y="341627"/>
                  </a:lnTo>
                  <a:lnTo>
                    <a:pt x="2765213" y="369071"/>
                  </a:lnTo>
                  <a:lnTo>
                    <a:pt x="2799981" y="397421"/>
                  </a:lnTo>
                  <a:lnTo>
                    <a:pt x="2833981" y="426659"/>
                  </a:lnTo>
                  <a:lnTo>
                    <a:pt x="2867198" y="456768"/>
                  </a:lnTo>
                  <a:lnTo>
                    <a:pt x="2899612" y="487731"/>
                  </a:lnTo>
                  <a:lnTo>
                    <a:pt x="2931206" y="519529"/>
                  </a:lnTo>
                  <a:lnTo>
                    <a:pt x="2961963" y="552147"/>
                  </a:lnTo>
                  <a:lnTo>
                    <a:pt x="2991864" y="585566"/>
                  </a:lnTo>
                  <a:lnTo>
                    <a:pt x="3020892" y="619768"/>
                  </a:lnTo>
                  <a:lnTo>
                    <a:pt x="3049029" y="654737"/>
                  </a:lnTo>
                  <a:lnTo>
                    <a:pt x="3076257" y="690455"/>
                  </a:lnTo>
                  <a:lnTo>
                    <a:pt x="3102559" y="726905"/>
                  </a:lnTo>
                  <a:lnTo>
                    <a:pt x="3127917" y="764069"/>
                  </a:lnTo>
                  <a:lnTo>
                    <a:pt x="3152312" y="801929"/>
                  </a:lnTo>
                  <a:lnTo>
                    <a:pt x="3175728" y="840469"/>
                  </a:lnTo>
                  <a:lnTo>
                    <a:pt x="3183288" y="853688"/>
                  </a:lnTo>
                  <a:lnTo>
                    <a:pt x="1702177" y="853688"/>
                  </a:lnTo>
                  <a:lnTo>
                    <a:pt x="1654243" y="855202"/>
                  </a:lnTo>
                  <a:lnTo>
                    <a:pt x="1607010" y="859321"/>
                  </a:lnTo>
                  <a:lnTo>
                    <a:pt x="1560547" y="865973"/>
                  </a:lnTo>
                  <a:lnTo>
                    <a:pt x="1514925" y="875090"/>
                  </a:lnTo>
                  <a:lnTo>
                    <a:pt x="1470214" y="886602"/>
                  </a:lnTo>
                  <a:lnTo>
                    <a:pt x="1426486" y="900437"/>
                  </a:lnTo>
                  <a:lnTo>
                    <a:pt x="1383809" y="916525"/>
                  </a:lnTo>
                  <a:lnTo>
                    <a:pt x="1342255" y="934798"/>
                  </a:lnTo>
                  <a:lnTo>
                    <a:pt x="1301894" y="955184"/>
                  </a:lnTo>
                  <a:lnTo>
                    <a:pt x="1262797" y="977613"/>
                  </a:lnTo>
                  <a:lnTo>
                    <a:pt x="1225034" y="1002016"/>
                  </a:lnTo>
                  <a:lnTo>
                    <a:pt x="1188675" y="1028322"/>
                  </a:lnTo>
                  <a:lnTo>
                    <a:pt x="1153791" y="1056460"/>
                  </a:lnTo>
                  <a:lnTo>
                    <a:pt x="1120453" y="1086361"/>
                  </a:lnTo>
                  <a:lnTo>
                    <a:pt x="1088730" y="1117955"/>
                  </a:lnTo>
                  <a:lnTo>
                    <a:pt x="1058693" y="1151172"/>
                  </a:lnTo>
                  <a:lnTo>
                    <a:pt x="1030413" y="1185940"/>
                  </a:lnTo>
                  <a:lnTo>
                    <a:pt x="1003960" y="1222191"/>
                  </a:lnTo>
                  <a:lnTo>
                    <a:pt x="979404" y="1259854"/>
                  </a:lnTo>
                  <a:lnTo>
                    <a:pt x="956816" y="1298859"/>
                  </a:lnTo>
                  <a:lnTo>
                    <a:pt x="936267" y="1339135"/>
                  </a:lnTo>
                  <a:lnTo>
                    <a:pt x="917826" y="1380613"/>
                  </a:lnTo>
                  <a:lnTo>
                    <a:pt x="901565" y="1423222"/>
                  </a:lnTo>
                  <a:lnTo>
                    <a:pt x="887553" y="1466893"/>
                  </a:lnTo>
                  <a:lnTo>
                    <a:pt x="875861" y="1511555"/>
                  </a:lnTo>
                  <a:lnTo>
                    <a:pt x="866560" y="1557138"/>
                  </a:lnTo>
                  <a:lnTo>
                    <a:pt x="859719" y="1603571"/>
                  </a:lnTo>
                  <a:lnTo>
                    <a:pt x="855411" y="1650786"/>
                  </a:lnTo>
                  <a:lnTo>
                    <a:pt x="853820" y="1695436"/>
                  </a:lnTo>
                  <a:close/>
                </a:path>
                <a:path w="3409949" h="1695450">
                  <a:moveTo>
                    <a:pt x="2557216" y="1692067"/>
                  </a:moveTo>
                  <a:lnTo>
                    <a:pt x="2555135" y="1644157"/>
                  </a:lnTo>
                  <a:lnTo>
                    <a:pt x="2550458" y="1596977"/>
                  </a:lnTo>
                  <a:lnTo>
                    <a:pt x="2543255" y="1550598"/>
                  </a:lnTo>
                  <a:lnTo>
                    <a:pt x="2533599" y="1505089"/>
                  </a:lnTo>
                  <a:lnTo>
                    <a:pt x="2521559" y="1460520"/>
                  </a:lnTo>
                  <a:lnTo>
                    <a:pt x="2507207" y="1416960"/>
                  </a:lnTo>
                  <a:lnTo>
                    <a:pt x="2490613" y="1374479"/>
                  </a:lnTo>
                  <a:lnTo>
                    <a:pt x="2471850" y="1333146"/>
                  </a:lnTo>
                  <a:lnTo>
                    <a:pt x="2450987" y="1293031"/>
                  </a:lnTo>
                  <a:lnTo>
                    <a:pt x="2428095" y="1254204"/>
                  </a:lnTo>
                  <a:lnTo>
                    <a:pt x="2403247" y="1216733"/>
                  </a:lnTo>
                  <a:lnTo>
                    <a:pt x="2376512" y="1180690"/>
                  </a:lnTo>
                  <a:lnTo>
                    <a:pt x="2347961" y="1146143"/>
                  </a:lnTo>
                  <a:lnTo>
                    <a:pt x="2317666" y="1113162"/>
                  </a:lnTo>
                  <a:lnTo>
                    <a:pt x="2285698" y="1081817"/>
                  </a:lnTo>
                  <a:lnTo>
                    <a:pt x="2252127" y="1052176"/>
                  </a:lnTo>
                  <a:lnTo>
                    <a:pt x="2217025" y="1024311"/>
                  </a:lnTo>
                  <a:lnTo>
                    <a:pt x="2180462" y="998289"/>
                  </a:lnTo>
                  <a:lnTo>
                    <a:pt x="2142509" y="974182"/>
                  </a:lnTo>
                  <a:lnTo>
                    <a:pt x="2103239" y="952059"/>
                  </a:lnTo>
                  <a:lnTo>
                    <a:pt x="2062720" y="931988"/>
                  </a:lnTo>
                  <a:lnTo>
                    <a:pt x="2021025" y="914040"/>
                  </a:lnTo>
                  <a:lnTo>
                    <a:pt x="1978224" y="898285"/>
                  </a:lnTo>
                  <a:lnTo>
                    <a:pt x="1934389" y="884791"/>
                  </a:lnTo>
                  <a:lnTo>
                    <a:pt x="1889590" y="873629"/>
                  </a:lnTo>
                  <a:lnTo>
                    <a:pt x="1843898" y="864868"/>
                  </a:lnTo>
                  <a:lnTo>
                    <a:pt x="1797385" y="858578"/>
                  </a:lnTo>
                  <a:lnTo>
                    <a:pt x="1750121" y="854828"/>
                  </a:lnTo>
                  <a:lnTo>
                    <a:pt x="1702177" y="853688"/>
                  </a:lnTo>
                  <a:lnTo>
                    <a:pt x="3183288" y="853688"/>
                  </a:lnTo>
                  <a:lnTo>
                    <a:pt x="3219549" y="919517"/>
                  </a:lnTo>
                  <a:lnTo>
                    <a:pt x="3239919" y="959991"/>
                  </a:lnTo>
                  <a:lnTo>
                    <a:pt x="3259238" y="1001074"/>
                  </a:lnTo>
                  <a:lnTo>
                    <a:pt x="3277488" y="1042749"/>
                  </a:lnTo>
                  <a:lnTo>
                    <a:pt x="3294652" y="1085000"/>
                  </a:lnTo>
                  <a:lnTo>
                    <a:pt x="3310712" y="1127807"/>
                  </a:lnTo>
                  <a:lnTo>
                    <a:pt x="3325650" y="1171155"/>
                  </a:lnTo>
                  <a:lnTo>
                    <a:pt x="3339449" y="1215025"/>
                  </a:lnTo>
                  <a:lnTo>
                    <a:pt x="3352205" y="1259854"/>
                  </a:lnTo>
                  <a:lnTo>
                    <a:pt x="3363555" y="1304264"/>
                  </a:lnTo>
                  <a:lnTo>
                    <a:pt x="3373828" y="1349597"/>
                  </a:lnTo>
                  <a:lnTo>
                    <a:pt x="3382890" y="1395384"/>
                  </a:lnTo>
                  <a:lnTo>
                    <a:pt x="3390723" y="1441606"/>
                  </a:lnTo>
                  <a:lnTo>
                    <a:pt x="3397311" y="1488246"/>
                  </a:lnTo>
                  <a:lnTo>
                    <a:pt x="3402634" y="1535286"/>
                  </a:lnTo>
                  <a:lnTo>
                    <a:pt x="3406675" y="1582710"/>
                  </a:lnTo>
                  <a:lnTo>
                    <a:pt x="3409417" y="1630500"/>
                  </a:lnTo>
                  <a:lnTo>
                    <a:pt x="3409949" y="1648478"/>
                  </a:lnTo>
                  <a:lnTo>
                    <a:pt x="3409949" y="1678652"/>
                  </a:lnTo>
                  <a:lnTo>
                    <a:pt x="2557216" y="1692067"/>
                  </a:lnTo>
                  <a:close/>
                </a:path>
              </a:pathLst>
            </a:custGeom>
            <a:solidFill>
              <a:srgbClr val="8181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967958" y="2174775"/>
            <a:ext cx="14428469" cy="322331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065" marR="5080" indent="-635" algn="ctr">
              <a:lnSpc>
                <a:spcPct val="100099"/>
              </a:lnSpc>
              <a:spcBef>
                <a:spcPts val="114"/>
              </a:spcBef>
            </a:pPr>
            <a:r>
              <a:rPr sz="6950" b="1" spc="40" dirty="0">
                <a:solidFill>
                  <a:srgbClr val="26316F"/>
                </a:solidFill>
                <a:latin typeface="Tahoma"/>
                <a:cs typeface="Tahoma"/>
              </a:rPr>
              <a:t> </a:t>
            </a:r>
            <a:r>
              <a:rPr sz="6950" b="1" spc="210" dirty="0">
                <a:solidFill>
                  <a:srgbClr val="29357A"/>
                </a:solidFill>
                <a:latin typeface="Tahoma"/>
                <a:cs typeface="Tahoma"/>
              </a:rPr>
              <a:t>DE</a:t>
            </a:r>
            <a:r>
              <a:rPr sz="6950" b="1" spc="210" dirty="0">
                <a:solidFill>
                  <a:srgbClr val="26316F"/>
                </a:solidFill>
                <a:latin typeface="Tahoma"/>
                <a:cs typeface="Tahoma"/>
              </a:rPr>
              <a:t>CODIN</a:t>
            </a:r>
            <a:r>
              <a:rPr sz="6950" b="1" spc="210" dirty="0">
                <a:solidFill>
                  <a:srgbClr val="29357A"/>
                </a:solidFill>
                <a:latin typeface="Tahoma"/>
                <a:cs typeface="Tahoma"/>
              </a:rPr>
              <a:t>G </a:t>
            </a:r>
            <a:r>
              <a:rPr sz="6950" b="1" spc="215" dirty="0">
                <a:solidFill>
                  <a:srgbClr val="29357A"/>
                </a:solidFill>
                <a:latin typeface="Tahoma"/>
                <a:cs typeface="Tahoma"/>
              </a:rPr>
              <a:t> </a:t>
            </a:r>
            <a:r>
              <a:rPr sz="6950" b="1" spc="50" dirty="0">
                <a:solidFill>
                  <a:srgbClr val="29357A"/>
                </a:solidFill>
                <a:latin typeface="Tahoma"/>
                <a:cs typeface="Tahoma"/>
              </a:rPr>
              <a:t>I</a:t>
            </a:r>
            <a:r>
              <a:rPr sz="6950" b="1" spc="50" dirty="0">
                <a:solidFill>
                  <a:srgbClr val="26316F"/>
                </a:solidFill>
                <a:latin typeface="Tahoma"/>
                <a:cs typeface="Tahoma"/>
              </a:rPr>
              <a:t>NS</a:t>
            </a:r>
            <a:r>
              <a:rPr sz="6950" b="1" spc="50" dirty="0">
                <a:solidFill>
                  <a:srgbClr val="29357A"/>
                </a:solidFill>
                <a:latin typeface="Tahoma"/>
                <a:cs typeface="Tahoma"/>
              </a:rPr>
              <a:t>TAG</a:t>
            </a:r>
            <a:r>
              <a:rPr sz="6950" b="1" spc="50" dirty="0">
                <a:solidFill>
                  <a:srgbClr val="26316F"/>
                </a:solidFill>
                <a:latin typeface="Tahoma"/>
                <a:cs typeface="Tahoma"/>
              </a:rPr>
              <a:t>R</a:t>
            </a:r>
            <a:r>
              <a:rPr sz="6950" b="1" spc="50" dirty="0">
                <a:solidFill>
                  <a:srgbClr val="29357A"/>
                </a:solidFill>
                <a:latin typeface="Tahoma"/>
                <a:cs typeface="Tahoma"/>
              </a:rPr>
              <a:t>A</a:t>
            </a:r>
            <a:r>
              <a:rPr sz="6950" b="1" spc="50" dirty="0">
                <a:solidFill>
                  <a:srgbClr val="26316F"/>
                </a:solidFill>
                <a:latin typeface="Tahoma"/>
                <a:cs typeface="Tahoma"/>
              </a:rPr>
              <a:t>M</a:t>
            </a:r>
            <a:r>
              <a:rPr sz="6950" b="1" spc="50" dirty="0">
                <a:solidFill>
                  <a:srgbClr val="29357A"/>
                </a:solidFill>
                <a:latin typeface="Tahoma"/>
                <a:cs typeface="Tahoma"/>
              </a:rPr>
              <a:t>'S</a:t>
            </a:r>
            <a:r>
              <a:rPr sz="6950" b="1" spc="-100" dirty="0">
                <a:solidFill>
                  <a:srgbClr val="29357A"/>
                </a:solidFill>
                <a:latin typeface="Tahoma"/>
                <a:cs typeface="Tahoma"/>
              </a:rPr>
              <a:t> </a:t>
            </a:r>
            <a:r>
              <a:rPr sz="6950" b="1" spc="330" dirty="0">
                <a:solidFill>
                  <a:srgbClr val="26316F"/>
                </a:solidFill>
                <a:latin typeface="Tahoma"/>
                <a:cs typeface="Tahoma"/>
              </a:rPr>
              <a:t>RDF</a:t>
            </a:r>
            <a:r>
              <a:rPr sz="6950" b="1" spc="-100" dirty="0">
                <a:solidFill>
                  <a:srgbClr val="26316F"/>
                </a:solidFill>
                <a:latin typeface="Tahoma"/>
                <a:cs typeface="Tahoma"/>
              </a:rPr>
              <a:t> </a:t>
            </a:r>
            <a:r>
              <a:rPr sz="6950" b="1" spc="190" dirty="0">
                <a:solidFill>
                  <a:srgbClr val="29357A"/>
                </a:solidFill>
                <a:latin typeface="Tahoma"/>
                <a:cs typeface="Tahoma"/>
              </a:rPr>
              <a:t>S</a:t>
            </a:r>
            <a:r>
              <a:rPr sz="6950" b="1" spc="190" dirty="0">
                <a:solidFill>
                  <a:srgbClr val="26316F"/>
                </a:solidFill>
                <a:latin typeface="Tahoma"/>
                <a:cs typeface="Tahoma"/>
              </a:rPr>
              <a:t>T</a:t>
            </a:r>
            <a:r>
              <a:rPr sz="6950" b="1" spc="190" dirty="0">
                <a:solidFill>
                  <a:srgbClr val="29357A"/>
                </a:solidFill>
                <a:latin typeface="Tahoma"/>
                <a:cs typeface="Tahoma"/>
              </a:rPr>
              <a:t>RU</a:t>
            </a:r>
            <a:r>
              <a:rPr sz="6950" b="1" spc="190" dirty="0">
                <a:solidFill>
                  <a:srgbClr val="26316F"/>
                </a:solidFill>
                <a:latin typeface="Tahoma"/>
                <a:cs typeface="Tahoma"/>
              </a:rPr>
              <a:t>CTURE </a:t>
            </a:r>
            <a:r>
              <a:rPr sz="6950" b="1" spc="-2020" dirty="0">
                <a:solidFill>
                  <a:srgbClr val="26316F"/>
                </a:solidFill>
                <a:latin typeface="Tahoma"/>
                <a:cs typeface="Tahoma"/>
              </a:rPr>
              <a:t> </a:t>
            </a:r>
            <a:r>
              <a:rPr sz="6950" b="1" spc="450" dirty="0">
                <a:solidFill>
                  <a:srgbClr val="29357A"/>
                </a:solidFill>
                <a:latin typeface="Tahoma"/>
                <a:cs typeface="Tahoma"/>
              </a:rPr>
              <a:t>AND</a:t>
            </a:r>
            <a:r>
              <a:rPr sz="6950" b="1" spc="-70" dirty="0">
                <a:solidFill>
                  <a:srgbClr val="29357A"/>
                </a:solidFill>
                <a:latin typeface="Tahoma"/>
                <a:cs typeface="Tahoma"/>
              </a:rPr>
              <a:t> </a:t>
            </a:r>
            <a:r>
              <a:rPr sz="6950" b="1" spc="290" dirty="0">
                <a:solidFill>
                  <a:srgbClr val="29357A"/>
                </a:solidFill>
                <a:latin typeface="Tahoma"/>
                <a:cs typeface="Tahoma"/>
              </a:rPr>
              <a:t>DATA</a:t>
            </a:r>
            <a:r>
              <a:rPr sz="6950" b="1" spc="-70" dirty="0">
                <a:solidFill>
                  <a:srgbClr val="29357A"/>
                </a:solidFill>
                <a:latin typeface="Tahoma"/>
                <a:cs typeface="Tahoma"/>
              </a:rPr>
              <a:t> </a:t>
            </a:r>
            <a:r>
              <a:rPr sz="6950" b="1" spc="240" dirty="0">
                <a:solidFill>
                  <a:srgbClr val="29357A"/>
                </a:solidFill>
                <a:latin typeface="Tahoma"/>
                <a:cs typeface="Tahoma"/>
              </a:rPr>
              <a:t>ST</a:t>
            </a:r>
            <a:r>
              <a:rPr sz="6950" b="1" spc="240" dirty="0">
                <a:solidFill>
                  <a:srgbClr val="26316F"/>
                </a:solidFill>
                <a:latin typeface="Tahoma"/>
                <a:cs typeface="Tahoma"/>
              </a:rPr>
              <a:t>OR</a:t>
            </a:r>
            <a:r>
              <a:rPr sz="6950" b="1" spc="240" dirty="0">
                <a:solidFill>
                  <a:srgbClr val="29357A"/>
                </a:solidFill>
                <a:latin typeface="Tahoma"/>
                <a:cs typeface="Tahoma"/>
              </a:rPr>
              <a:t>AG</a:t>
            </a:r>
            <a:r>
              <a:rPr sz="6950" b="1" spc="240" dirty="0">
                <a:solidFill>
                  <a:srgbClr val="26316F"/>
                </a:solidFill>
                <a:latin typeface="Tahoma"/>
                <a:cs typeface="Tahoma"/>
              </a:rPr>
              <a:t>E</a:t>
            </a:r>
            <a:endParaRPr sz="6950" dirty="0">
              <a:latin typeface="Tahoma"/>
              <a:cs typeface="Tahom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4B7578-4C41-4B33-B517-A8C320C682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50" y="4309978"/>
            <a:ext cx="13157275" cy="68746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E759DB-CBB2-433A-9375-A34F05AD8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132" y="0"/>
            <a:ext cx="18361832" cy="10299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1C0D2-6A3E-42AD-8DB9-2D7D11D29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C186C-51C1-452C-929A-053FF9199A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AFCFB9-D27D-4853-A494-88636D58F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79"/>
            <a:ext cx="18300700" cy="10292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8051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E62F6-4082-47BD-A9AE-BC5F3DECF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589F2-2216-4521-B097-6B08E7630C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5D078D-0655-4550-A477-CC17FBB69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002"/>
            <a:ext cx="18300700" cy="1010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69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78B46D8-C443-424D-B16F-D16819985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" y="30111"/>
            <a:ext cx="18288000" cy="1025688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5007556" y="6465105"/>
            <a:ext cx="3281045" cy="3822065"/>
          </a:xfrm>
          <a:custGeom>
            <a:avLst/>
            <a:gdLst/>
            <a:ahLst/>
            <a:cxnLst/>
            <a:rect l="l" t="t" r="r" b="b"/>
            <a:pathLst>
              <a:path w="3281044" h="3822065">
                <a:moveTo>
                  <a:pt x="573493" y="3821894"/>
                </a:moveTo>
                <a:lnTo>
                  <a:pt x="17375" y="3821894"/>
                </a:lnTo>
                <a:lnTo>
                  <a:pt x="13088" y="3779147"/>
                </a:lnTo>
                <a:lnTo>
                  <a:pt x="9028" y="3731101"/>
                </a:lnTo>
                <a:lnTo>
                  <a:pt x="5723" y="3683035"/>
                </a:lnTo>
                <a:lnTo>
                  <a:pt x="3170" y="3634958"/>
                </a:lnTo>
                <a:lnTo>
                  <a:pt x="1366" y="3586875"/>
                </a:lnTo>
                <a:lnTo>
                  <a:pt x="310" y="3538794"/>
                </a:lnTo>
                <a:lnTo>
                  <a:pt x="0" y="3490722"/>
                </a:lnTo>
                <a:lnTo>
                  <a:pt x="432" y="3442666"/>
                </a:lnTo>
                <a:lnTo>
                  <a:pt x="1606" y="3394633"/>
                </a:lnTo>
                <a:lnTo>
                  <a:pt x="3520" y="3346630"/>
                </a:lnTo>
                <a:lnTo>
                  <a:pt x="6169" y="3298665"/>
                </a:lnTo>
                <a:lnTo>
                  <a:pt x="9554" y="3250743"/>
                </a:lnTo>
                <a:lnTo>
                  <a:pt x="13671" y="3202873"/>
                </a:lnTo>
                <a:lnTo>
                  <a:pt x="18519" y="3155062"/>
                </a:lnTo>
                <a:lnTo>
                  <a:pt x="24095" y="3107316"/>
                </a:lnTo>
                <a:lnTo>
                  <a:pt x="30435" y="3059383"/>
                </a:lnTo>
                <a:lnTo>
                  <a:pt x="37536" y="3011357"/>
                </a:lnTo>
                <a:lnTo>
                  <a:pt x="45170" y="2964543"/>
                </a:lnTo>
                <a:lnTo>
                  <a:pt x="53637" y="2917130"/>
                </a:lnTo>
                <a:lnTo>
                  <a:pt x="62822" y="2869818"/>
                </a:lnTo>
                <a:lnTo>
                  <a:pt x="72722" y="2822615"/>
                </a:lnTo>
                <a:lnTo>
                  <a:pt x="83335" y="2775526"/>
                </a:lnTo>
                <a:lnTo>
                  <a:pt x="94659" y="2728560"/>
                </a:lnTo>
                <a:lnTo>
                  <a:pt x="106692" y="2681723"/>
                </a:lnTo>
                <a:lnTo>
                  <a:pt x="119431" y="2635022"/>
                </a:lnTo>
                <a:lnTo>
                  <a:pt x="132875" y="2588465"/>
                </a:lnTo>
                <a:lnTo>
                  <a:pt x="147022" y="2542058"/>
                </a:lnTo>
                <a:lnTo>
                  <a:pt x="161868" y="2495809"/>
                </a:lnTo>
                <a:lnTo>
                  <a:pt x="177413" y="2449724"/>
                </a:lnTo>
                <a:lnTo>
                  <a:pt x="193653" y="2403812"/>
                </a:lnTo>
                <a:lnTo>
                  <a:pt x="210587" y="2358078"/>
                </a:lnTo>
                <a:lnTo>
                  <a:pt x="228213" y="2312530"/>
                </a:lnTo>
                <a:lnTo>
                  <a:pt x="246528" y="2267175"/>
                </a:lnTo>
                <a:lnTo>
                  <a:pt x="265530" y="2222020"/>
                </a:lnTo>
                <a:lnTo>
                  <a:pt x="285219" y="2177070"/>
                </a:lnTo>
                <a:lnTo>
                  <a:pt x="305588" y="2132339"/>
                </a:lnTo>
                <a:lnTo>
                  <a:pt x="326639" y="2087827"/>
                </a:lnTo>
                <a:lnTo>
                  <a:pt x="348368" y="2043543"/>
                </a:lnTo>
                <a:lnTo>
                  <a:pt x="370774" y="1999495"/>
                </a:lnTo>
                <a:lnTo>
                  <a:pt x="393855" y="1955690"/>
                </a:lnTo>
                <a:lnTo>
                  <a:pt x="417607" y="1912134"/>
                </a:lnTo>
                <a:lnTo>
                  <a:pt x="442029" y="1868835"/>
                </a:lnTo>
                <a:lnTo>
                  <a:pt x="467119" y="1825799"/>
                </a:lnTo>
                <a:lnTo>
                  <a:pt x="492875" y="1783035"/>
                </a:lnTo>
                <a:lnTo>
                  <a:pt x="519295" y="1740548"/>
                </a:lnTo>
                <a:lnTo>
                  <a:pt x="546375" y="1698347"/>
                </a:lnTo>
                <a:lnTo>
                  <a:pt x="574115" y="1656438"/>
                </a:lnTo>
                <a:lnTo>
                  <a:pt x="602512" y="1614828"/>
                </a:lnTo>
                <a:lnTo>
                  <a:pt x="631563" y="1573524"/>
                </a:lnTo>
                <a:lnTo>
                  <a:pt x="661268" y="1532533"/>
                </a:lnTo>
                <a:lnTo>
                  <a:pt x="691623" y="1491863"/>
                </a:lnTo>
                <a:lnTo>
                  <a:pt x="722626" y="1451521"/>
                </a:lnTo>
                <a:lnTo>
                  <a:pt x="754275" y="1411513"/>
                </a:lnTo>
                <a:lnTo>
                  <a:pt x="786569" y="1371847"/>
                </a:lnTo>
                <a:lnTo>
                  <a:pt x="819504" y="1332530"/>
                </a:lnTo>
                <a:lnTo>
                  <a:pt x="851339" y="1295562"/>
                </a:lnTo>
                <a:lnTo>
                  <a:pt x="883652" y="1259026"/>
                </a:lnTo>
                <a:lnTo>
                  <a:pt x="916439" y="1222927"/>
                </a:lnTo>
                <a:lnTo>
                  <a:pt x="949694" y="1187266"/>
                </a:lnTo>
                <a:lnTo>
                  <a:pt x="983409" y="1152048"/>
                </a:lnTo>
                <a:lnTo>
                  <a:pt x="1017580" y="1117275"/>
                </a:lnTo>
                <a:lnTo>
                  <a:pt x="1052200" y="1082951"/>
                </a:lnTo>
                <a:lnTo>
                  <a:pt x="1087264" y="1049078"/>
                </a:lnTo>
                <a:lnTo>
                  <a:pt x="1122764" y="1015660"/>
                </a:lnTo>
                <a:lnTo>
                  <a:pt x="1158697" y="982700"/>
                </a:lnTo>
                <a:lnTo>
                  <a:pt x="1195054" y="950202"/>
                </a:lnTo>
                <a:lnTo>
                  <a:pt x="1231831" y="918167"/>
                </a:lnTo>
                <a:lnTo>
                  <a:pt x="1269022" y="886600"/>
                </a:lnTo>
                <a:lnTo>
                  <a:pt x="1306619" y="855503"/>
                </a:lnTo>
                <a:lnTo>
                  <a:pt x="1344619" y="824881"/>
                </a:lnTo>
                <a:lnTo>
                  <a:pt x="1383013" y="794735"/>
                </a:lnTo>
                <a:lnTo>
                  <a:pt x="1421798" y="765069"/>
                </a:lnTo>
                <a:lnTo>
                  <a:pt x="1460965" y="735886"/>
                </a:lnTo>
                <a:lnTo>
                  <a:pt x="1500511" y="707190"/>
                </a:lnTo>
                <a:lnTo>
                  <a:pt x="1540427" y="678983"/>
                </a:lnTo>
                <a:lnTo>
                  <a:pt x="1580710" y="651268"/>
                </a:lnTo>
                <a:lnTo>
                  <a:pt x="1621352" y="624050"/>
                </a:lnTo>
                <a:lnTo>
                  <a:pt x="1662347" y="597330"/>
                </a:lnTo>
                <a:lnTo>
                  <a:pt x="1703690" y="571112"/>
                </a:lnTo>
                <a:lnTo>
                  <a:pt x="1745375" y="545400"/>
                </a:lnTo>
                <a:lnTo>
                  <a:pt x="1787395" y="520196"/>
                </a:lnTo>
                <a:lnTo>
                  <a:pt x="1829745" y="495503"/>
                </a:lnTo>
                <a:lnTo>
                  <a:pt x="1872418" y="471326"/>
                </a:lnTo>
                <a:lnTo>
                  <a:pt x="1915410" y="447666"/>
                </a:lnTo>
                <a:lnTo>
                  <a:pt x="1958713" y="424526"/>
                </a:lnTo>
                <a:lnTo>
                  <a:pt x="2002321" y="401912"/>
                </a:lnTo>
                <a:lnTo>
                  <a:pt x="2046230" y="379824"/>
                </a:lnTo>
                <a:lnTo>
                  <a:pt x="2090432" y="358267"/>
                </a:lnTo>
                <a:lnTo>
                  <a:pt x="2134922" y="337243"/>
                </a:lnTo>
                <a:lnTo>
                  <a:pt x="2179693" y="316756"/>
                </a:lnTo>
                <a:lnTo>
                  <a:pt x="2224741" y="296809"/>
                </a:lnTo>
                <a:lnTo>
                  <a:pt x="2270058" y="277405"/>
                </a:lnTo>
                <a:lnTo>
                  <a:pt x="2315639" y="258547"/>
                </a:lnTo>
                <a:lnTo>
                  <a:pt x="2361478" y="240238"/>
                </a:lnTo>
                <a:lnTo>
                  <a:pt x="2407569" y="222482"/>
                </a:lnTo>
                <a:lnTo>
                  <a:pt x="2453905" y="205282"/>
                </a:lnTo>
                <a:lnTo>
                  <a:pt x="2500482" y="188640"/>
                </a:lnTo>
                <a:lnTo>
                  <a:pt x="2547292" y="172560"/>
                </a:lnTo>
                <a:lnTo>
                  <a:pt x="2594330" y="157046"/>
                </a:lnTo>
                <a:lnTo>
                  <a:pt x="2641590" y="142099"/>
                </a:lnTo>
                <a:lnTo>
                  <a:pt x="2689067" y="127724"/>
                </a:lnTo>
                <a:lnTo>
                  <a:pt x="2736753" y="113923"/>
                </a:lnTo>
                <a:lnTo>
                  <a:pt x="2784643" y="100700"/>
                </a:lnTo>
                <a:lnTo>
                  <a:pt x="2832731" y="88058"/>
                </a:lnTo>
                <a:lnTo>
                  <a:pt x="2881011" y="76000"/>
                </a:lnTo>
                <a:lnTo>
                  <a:pt x="2929477" y="64529"/>
                </a:lnTo>
                <a:lnTo>
                  <a:pt x="2978124" y="53648"/>
                </a:lnTo>
                <a:lnTo>
                  <a:pt x="3026944" y="43361"/>
                </a:lnTo>
                <a:lnTo>
                  <a:pt x="3075932" y="33670"/>
                </a:lnTo>
                <a:lnTo>
                  <a:pt x="3125083" y="24579"/>
                </a:lnTo>
                <a:lnTo>
                  <a:pt x="3174389" y="16091"/>
                </a:lnTo>
                <a:lnTo>
                  <a:pt x="3223846" y="8209"/>
                </a:lnTo>
                <a:lnTo>
                  <a:pt x="3273447" y="936"/>
                </a:lnTo>
                <a:lnTo>
                  <a:pt x="3280441" y="0"/>
                </a:lnTo>
                <a:lnTo>
                  <a:pt x="3280441" y="558413"/>
                </a:lnTo>
                <a:lnTo>
                  <a:pt x="3268443" y="560300"/>
                </a:lnTo>
                <a:lnTo>
                  <a:pt x="3218296" y="568942"/>
                </a:lnTo>
                <a:lnTo>
                  <a:pt x="3168336" y="578306"/>
                </a:lnTo>
                <a:lnTo>
                  <a:pt x="3118572" y="588386"/>
                </a:lnTo>
                <a:lnTo>
                  <a:pt x="3069013" y="599179"/>
                </a:lnTo>
                <a:lnTo>
                  <a:pt x="3019666" y="610679"/>
                </a:lnTo>
                <a:lnTo>
                  <a:pt x="2970541" y="622882"/>
                </a:lnTo>
                <a:lnTo>
                  <a:pt x="2921647" y="635783"/>
                </a:lnTo>
                <a:lnTo>
                  <a:pt x="2872992" y="649378"/>
                </a:lnTo>
                <a:lnTo>
                  <a:pt x="2824585" y="663663"/>
                </a:lnTo>
                <a:lnTo>
                  <a:pt x="2776434" y="678632"/>
                </a:lnTo>
                <a:lnTo>
                  <a:pt x="2728549" y="694281"/>
                </a:lnTo>
                <a:lnTo>
                  <a:pt x="2680938" y="710606"/>
                </a:lnTo>
                <a:lnTo>
                  <a:pt x="2633610" y="727602"/>
                </a:lnTo>
                <a:lnTo>
                  <a:pt x="2586573" y="745265"/>
                </a:lnTo>
                <a:lnTo>
                  <a:pt x="2539837" y="763589"/>
                </a:lnTo>
                <a:lnTo>
                  <a:pt x="2493410" y="782571"/>
                </a:lnTo>
                <a:lnTo>
                  <a:pt x="2447300" y="802206"/>
                </a:lnTo>
                <a:lnTo>
                  <a:pt x="2401516" y="822488"/>
                </a:lnTo>
                <a:lnTo>
                  <a:pt x="2356068" y="843415"/>
                </a:lnTo>
                <a:lnTo>
                  <a:pt x="2310964" y="864980"/>
                </a:lnTo>
                <a:lnTo>
                  <a:pt x="2266212" y="887180"/>
                </a:lnTo>
                <a:lnTo>
                  <a:pt x="2221821" y="910011"/>
                </a:lnTo>
                <a:lnTo>
                  <a:pt x="2177800" y="933466"/>
                </a:lnTo>
                <a:lnTo>
                  <a:pt x="2134158" y="957542"/>
                </a:lnTo>
                <a:lnTo>
                  <a:pt x="2090903" y="982235"/>
                </a:lnTo>
                <a:lnTo>
                  <a:pt x="2048045" y="1007539"/>
                </a:lnTo>
                <a:lnTo>
                  <a:pt x="2005591" y="1033451"/>
                </a:lnTo>
                <a:lnTo>
                  <a:pt x="1963551" y="1059965"/>
                </a:lnTo>
                <a:lnTo>
                  <a:pt x="1921933" y="1087077"/>
                </a:lnTo>
                <a:lnTo>
                  <a:pt x="1880746" y="1114783"/>
                </a:lnTo>
                <a:lnTo>
                  <a:pt x="1839998" y="1143077"/>
                </a:lnTo>
                <a:lnTo>
                  <a:pt x="1799699" y="1171956"/>
                </a:lnTo>
                <a:lnTo>
                  <a:pt x="1759857" y="1201415"/>
                </a:lnTo>
                <a:lnTo>
                  <a:pt x="1720481" y="1231449"/>
                </a:lnTo>
                <a:lnTo>
                  <a:pt x="1681580" y="1262054"/>
                </a:lnTo>
                <a:lnTo>
                  <a:pt x="1643162" y="1293224"/>
                </a:lnTo>
                <a:lnTo>
                  <a:pt x="1605235" y="1324957"/>
                </a:lnTo>
                <a:lnTo>
                  <a:pt x="1567810" y="1357246"/>
                </a:lnTo>
                <a:lnTo>
                  <a:pt x="1530894" y="1390087"/>
                </a:lnTo>
                <a:lnTo>
                  <a:pt x="1494496" y="1423477"/>
                </a:lnTo>
                <a:lnTo>
                  <a:pt x="1458624" y="1457410"/>
                </a:lnTo>
                <a:lnTo>
                  <a:pt x="1423289" y="1491881"/>
                </a:lnTo>
                <a:lnTo>
                  <a:pt x="1388497" y="1526887"/>
                </a:lnTo>
                <a:lnTo>
                  <a:pt x="1354259" y="1562422"/>
                </a:lnTo>
                <a:lnTo>
                  <a:pt x="1320582" y="1598482"/>
                </a:lnTo>
                <a:lnTo>
                  <a:pt x="1287476" y="1635063"/>
                </a:lnTo>
                <a:lnTo>
                  <a:pt x="1254948" y="1672160"/>
                </a:lnTo>
                <a:lnTo>
                  <a:pt x="1221053" y="1712111"/>
                </a:lnTo>
                <a:lnTo>
                  <a:pt x="1187952" y="1752484"/>
                </a:lnTo>
                <a:lnTo>
                  <a:pt x="1155651" y="1793268"/>
                </a:lnTo>
                <a:lnTo>
                  <a:pt x="1124151" y="1834451"/>
                </a:lnTo>
                <a:lnTo>
                  <a:pt x="1093457" y="1876024"/>
                </a:lnTo>
                <a:lnTo>
                  <a:pt x="1063572" y="1917977"/>
                </a:lnTo>
                <a:lnTo>
                  <a:pt x="1034498" y="1960298"/>
                </a:lnTo>
                <a:lnTo>
                  <a:pt x="1006240" y="2002978"/>
                </a:lnTo>
                <a:lnTo>
                  <a:pt x="978800" y="2046005"/>
                </a:lnTo>
                <a:lnTo>
                  <a:pt x="952182" y="2089370"/>
                </a:lnTo>
                <a:lnTo>
                  <a:pt x="926389" y="2133062"/>
                </a:lnTo>
                <a:lnTo>
                  <a:pt x="901423" y="2177072"/>
                </a:lnTo>
                <a:lnTo>
                  <a:pt x="877292" y="2221383"/>
                </a:lnTo>
                <a:lnTo>
                  <a:pt x="853994" y="2265993"/>
                </a:lnTo>
                <a:lnTo>
                  <a:pt x="831535" y="2310887"/>
                </a:lnTo>
                <a:lnTo>
                  <a:pt x="809917" y="2356055"/>
                </a:lnTo>
                <a:lnTo>
                  <a:pt x="789144" y="2401487"/>
                </a:lnTo>
                <a:lnTo>
                  <a:pt x="769219" y="2447173"/>
                </a:lnTo>
                <a:lnTo>
                  <a:pt x="750146" y="2493102"/>
                </a:lnTo>
                <a:lnTo>
                  <a:pt x="731928" y="2539263"/>
                </a:lnTo>
                <a:lnTo>
                  <a:pt x="714567" y="2585647"/>
                </a:lnTo>
                <a:lnTo>
                  <a:pt x="698068" y="2632241"/>
                </a:lnTo>
                <a:lnTo>
                  <a:pt x="682434" y="2679037"/>
                </a:lnTo>
                <a:lnTo>
                  <a:pt x="667667" y="2726024"/>
                </a:lnTo>
                <a:lnTo>
                  <a:pt x="653772" y="2773190"/>
                </a:lnTo>
                <a:lnTo>
                  <a:pt x="640751" y="2820526"/>
                </a:lnTo>
                <a:lnTo>
                  <a:pt x="628608" y="2868021"/>
                </a:lnTo>
                <a:lnTo>
                  <a:pt x="617347" y="2915665"/>
                </a:lnTo>
                <a:lnTo>
                  <a:pt x="606969" y="2963447"/>
                </a:lnTo>
                <a:lnTo>
                  <a:pt x="597480" y="3011357"/>
                </a:lnTo>
                <a:lnTo>
                  <a:pt x="588839" y="3059643"/>
                </a:lnTo>
                <a:lnTo>
                  <a:pt x="581177" y="3107517"/>
                </a:lnTo>
                <a:lnTo>
                  <a:pt x="574370" y="3155746"/>
                </a:lnTo>
                <a:lnTo>
                  <a:pt x="568464" y="3204062"/>
                </a:lnTo>
                <a:lnTo>
                  <a:pt x="563462" y="3252452"/>
                </a:lnTo>
                <a:lnTo>
                  <a:pt x="559368" y="3300907"/>
                </a:lnTo>
                <a:lnTo>
                  <a:pt x="556185" y="3349417"/>
                </a:lnTo>
                <a:lnTo>
                  <a:pt x="553916" y="3397970"/>
                </a:lnTo>
                <a:lnTo>
                  <a:pt x="552564" y="3446557"/>
                </a:lnTo>
                <a:lnTo>
                  <a:pt x="552132" y="3495167"/>
                </a:lnTo>
                <a:lnTo>
                  <a:pt x="552625" y="3543788"/>
                </a:lnTo>
                <a:lnTo>
                  <a:pt x="554045" y="3592412"/>
                </a:lnTo>
                <a:lnTo>
                  <a:pt x="556395" y="3641027"/>
                </a:lnTo>
                <a:lnTo>
                  <a:pt x="559679" y="3689623"/>
                </a:lnTo>
                <a:lnTo>
                  <a:pt x="563901" y="3738190"/>
                </a:lnTo>
                <a:lnTo>
                  <a:pt x="569063" y="3786716"/>
                </a:lnTo>
                <a:lnTo>
                  <a:pt x="573493" y="3821894"/>
                </a:lnTo>
                <a:close/>
              </a:path>
            </a:pathLst>
          </a:custGeom>
          <a:solidFill>
            <a:srgbClr val="FABC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01" y="42545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63750" y="3016250"/>
            <a:ext cx="5701665" cy="1695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950" spc="60" dirty="0"/>
              <a:t>T</a:t>
            </a:r>
            <a:r>
              <a:rPr sz="10950" spc="555" dirty="0"/>
              <a:t>h</a:t>
            </a:r>
            <a:r>
              <a:rPr sz="10950" spc="200" dirty="0"/>
              <a:t>a</a:t>
            </a:r>
            <a:r>
              <a:rPr sz="10950" spc="555" dirty="0"/>
              <a:t>n</a:t>
            </a:r>
            <a:r>
              <a:rPr sz="10950" spc="430" dirty="0"/>
              <a:t>k</a:t>
            </a:r>
            <a:r>
              <a:rPr sz="10950" spc="175" dirty="0">
                <a:solidFill>
                  <a:srgbClr val="29357A"/>
                </a:solidFill>
              </a:rPr>
              <a:t>s</a:t>
            </a:r>
            <a:r>
              <a:rPr sz="10950" spc="-590" dirty="0"/>
              <a:t>!</a:t>
            </a:r>
            <a:endParaRPr sz="10950" dirty="0"/>
          </a:p>
        </p:txBody>
      </p:sp>
      <p:sp>
        <p:nvSpPr>
          <p:cNvPr id="4" name="object 4"/>
          <p:cNvSpPr txBox="1"/>
          <p:nvPr/>
        </p:nvSpPr>
        <p:spPr>
          <a:xfrm>
            <a:off x="2176936" y="5011957"/>
            <a:ext cx="5934697" cy="1740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000"/>
              </a:lnSpc>
              <a:spcBef>
                <a:spcPts val="100"/>
              </a:spcBef>
            </a:pPr>
            <a:r>
              <a:rPr sz="3150" spc="165" dirty="0">
                <a:solidFill>
                  <a:srgbClr val="FFCE00"/>
                </a:solidFill>
                <a:latin typeface="Verdana"/>
                <a:cs typeface="Verdana"/>
              </a:rPr>
              <a:t>D</a:t>
            </a:r>
            <a:r>
              <a:rPr sz="3150" spc="60" dirty="0">
                <a:solidFill>
                  <a:srgbClr val="FFCE00"/>
                </a:solidFill>
                <a:latin typeface="Verdana"/>
                <a:cs typeface="Verdana"/>
              </a:rPr>
              <a:t>o</a:t>
            </a:r>
            <a:r>
              <a:rPr sz="3150" spc="-285" dirty="0">
                <a:solidFill>
                  <a:srgbClr val="FFCE00"/>
                </a:solidFill>
                <a:latin typeface="Verdana"/>
                <a:cs typeface="Verdana"/>
              </a:rPr>
              <a:t> </a:t>
            </a:r>
            <a:r>
              <a:rPr sz="3150" spc="-210" dirty="0">
                <a:solidFill>
                  <a:srgbClr val="FFCE00"/>
                </a:solidFill>
                <a:latin typeface="Verdana"/>
                <a:cs typeface="Verdana"/>
              </a:rPr>
              <a:t>y</a:t>
            </a:r>
            <a:r>
              <a:rPr sz="3150" spc="55" dirty="0">
                <a:solidFill>
                  <a:srgbClr val="FFCE00"/>
                </a:solidFill>
                <a:latin typeface="Verdana"/>
                <a:cs typeface="Verdana"/>
              </a:rPr>
              <a:t>o</a:t>
            </a:r>
            <a:r>
              <a:rPr sz="3150" spc="125" dirty="0">
                <a:solidFill>
                  <a:srgbClr val="FFCE00"/>
                </a:solidFill>
                <a:latin typeface="Verdana"/>
                <a:cs typeface="Verdana"/>
              </a:rPr>
              <a:t>u</a:t>
            </a:r>
            <a:r>
              <a:rPr sz="3150" spc="-285" dirty="0">
                <a:solidFill>
                  <a:srgbClr val="FFCE00"/>
                </a:solidFill>
                <a:latin typeface="Verdana"/>
                <a:cs typeface="Verdana"/>
              </a:rPr>
              <a:t> </a:t>
            </a:r>
            <a:r>
              <a:rPr sz="3150" spc="130" dirty="0">
                <a:solidFill>
                  <a:srgbClr val="FFCE00"/>
                </a:solidFill>
                <a:latin typeface="Verdana"/>
                <a:cs typeface="Verdana"/>
              </a:rPr>
              <a:t>h</a:t>
            </a:r>
            <a:r>
              <a:rPr sz="3150" spc="-70" dirty="0">
                <a:solidFill>
                  <a:srgbClr val="FFCE00"/>
                </a:solidFill>
                <a:latin typeface="Verdana"/>
                <a:cs typeface="Verdana"/>
              </a:rPr>
              <a:t>a</a:t>
            </a:r>
            <a:r>
              <a:rPr sz="3150" spc="-210" dirty="0">
                <a:solidFill>
                  <a:srgbClr val="FFCE00"/>
                </a:solidFill>
                <a:latin typeface="Verdana"/>
                <a:cs typeface="Verdana"/>
              </a:rPr>
              <a:t>v</a:t>
            </a:r>
            <a:r>
              <a:rPr sz="3150" spc="25" dirty="0">
                <a:solidFill>
                  <a:srgbClr val="FFCE00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FFCE00"/>
                </a:solidFill>
                <a:latin typeface="Verdana"/>
                <a:cs typeface="Verdana"/>
              </a:rPr>
              <a:t> </a:t>
            </a:r>
            <a:r>
              <a:rPr sz="3150" spc="-40" dirty="0">
                <a:solidFill>
                  <a:srgbClr val="FABC00"/>
                </a:solidFill>
                <a:latin typeface="Verdana"/>
                <a:cs typeface="Verdana"/>
              </a:rPr>
              <a:t>a</a:t>
            </a:r>
            <a:r>
              <a:rPr sz="3150" spc="100" dirty="0">
                <a:solidFill>
                  <a:srgbClr val="FABC00"/>
                </a:solidFill>
                <a:latin typeface="Verdana"/>
                <a:cs typeface="Verdana"/>
              </a:rPr>
              <a:t>n</a:t>
            </a:r>
            <a:r>
              <a:rPr sz="3150" spc="-160" dirty="0">
                <a:solidFill>
                  <a:srgbClr val="FABC00"/>
                </a:solidFill>
                <a:latin typeface="Verdana"/>
                <a:cs typeface="Verdana"/>
              </a:rPr>
              <a:t>y</a:t>
            </a:r>
            <a:r>
              <a:rPr sz="3150" spc="-285" dirty="0">
                <a:solidFill>
                  <a:srgbClr val="FABC00"/>
                </a:solidFill>
                <a:latin typeface="Verdana"/>
                <a:cs typeface="Verdana"/>
              </a:rPr>
              <a:t> </a:t>
            </a:r>
            <a:r>
              <a:rPr sz="3150" spc="165" dirty="0">
                <a:solidFill>
                  <a:srgbClr val="FABC00"/>
                </a:solidFill>
                <a:latin typeface="Verdana"/>
                <a:cs typeface="Verdana"/>
              </a:rPr>
              <a:t>q</a:t>
            </a:r>
            <a:r>
              <a:rPr sz="3150" spc="120" dirty="0">
                <a:solidFill>
                  <a:srgbClr val="FABC00"/>
                </a:solidFill>
                <a:latin typeface="Verdana"/>
                <a:cs typeface="Verdana"/>
              </a:rPr>
              <a:t>u</a:t>
            </a:r>
            <a:r>
              <a:rPr sz="3150" spc="20" dirty="0">
                <a:solidFill>
                  <a:srgbClr val="FABC00"/>
                </a:solidFill>
                <a:latin typeface="Verdana"/>
                <a:cs typeface="Verdana"/>
              </a:rPr>
              <a:t>e</a:t>
            </a:r>
            <a:r>
              <a:rPr sz="3150" spc="-110" dirty="0">
                <a:solidFill>
                  <a:srgbClr val="FFCE00"/>
                </a:solidFill>
                <a:latin typeface="Verdana"/>
                <a:cs typeface="Verdana"/>
              </a:rPr>
              <a:t>s</a:t>
            </a:r>
            <a:r>
              <a:rPr sz="3150" spc="30" dirty="0">
                <a:solidFill>
                  <a:srgbClr val="FFCE00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FFCE00"/>
                </a:solidFill>
                <a:latin typeface="Verdana"/>
                <a:cs typeface="Verdana"/>
              </a:rPr>
              <a:t>i</a:t>
            </a:r>
            <a:r>
              <a:rPr sz="3150" spc="55" dirty="0">
                <a:solidFill>
                  <a:srgbClr val="FFCE00"/>
                </a:solidFill>
                <a:latin typeface="Verdana"/>
                <a:cs typeface="Verdana"/>
              </a:rPr>
              <a:t>o</a:t>
            </a:r>
            <a:r>
              <a:rPr sz="3150" spc="130" dirty="0">
                <a:solidFill>
                  <a:srgbClr val="FABC00"/>
                </a:solidFill>
                <a:latin typeface="Verdana"/>
                <a:cs typeface="Verdana"/>
              </a:rPr>
              <a:t>n</a:t>
            </a:r>
            <a:r>
              <a:rPr sz="3150" spc="-165" dirty="0">
                <a:solidFill>
                  <a:srgbClr val="FABC00"/>
                </a:solidFill>
                <a:latin typeface="Verdana"/>
                <a:cs typeface="Verdana"/>
              </a:rPr>
              <a:t>s</a:t>
            </a:r>
            <a:r>
              <a:rPr sz="3150" spc="50" dirty="0">
                <a:solidFill>
                  <a:srgbClr val="FABC00"/>
                </a:solidFill>
                <a:latin typeface="Verdana"/>
                <a:cs typeface="Verdana"/>
              </a:rPr>
              <a:t>?  </a:t>
            </a:r>
            <a:r>
              <a:rPr lang="en-US" sz="3150" spc="15" dirty="0">
                <a:solidFill>
                  <a:srgbClr val="29357A"/>
                </a:solidFill>
                <a:latin typeface="Verdana"/>
                <a:cs typeface="Verdana"/>
              </a:rPr>
              <a:t>aliakbar786409</a:t>
            </a:r>
            <a:r>
              <a:rPr sz="3150" spc="15" dirty="0">
                <a:solidFill>
                  <a:srgbClr val="29357A"/>
                </a:solidFill>
                <a:latin typeface="Verdana"/>
                <a:cs typeface="Verdana"/>
              </a:rPr>
              <a:t>@</a:t>
            </a:r>
            <a:r>
              <a:rPr lang="en-US" sz="3150" spc="15" dirty="0">
                <a:solidFill>
                  <a:srgbClr val="29357A"/>
                </a:solidFill>
                <a:latin typeface="Verdana"/>
                <a:cs typeface="Verdana"/>
              </a:rPr>
              <a:t>gmail.com</a:t>
            </a:r>
            <a:endParaRPr sz="315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lang="en-US" sz="3150" spc="10" dirty="0">
                <a:solidFill>
                  <a:srgbClr val="29357A"/>
                </a:solidFill>
                <a:latin typeface="Verdana"/>
                <a:cs typeface="Verdana"/>
              </a:rPr>
              <a:t>Infohubco.com</a:t>
            </a:r>
            <a:endParaRPr sz="31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2798920" y="766106"/>
            <a:ext cx="1351423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01860">
              <a:lnSpc>
                <a:spcPct val="100000"/>
              </a:lnSpc>
              <a:spcBef>
                <a:spcPts val="100"/>
              </a:spcBef>
            </a:pPr>
            <a:r>
              <a:rPr sz="4000" spc="-540" dirty="0"/>
              <a:t>I</a:t>
            </a:r>
            <a:r>
              <a:rPr sz="4000" spc="175" dirty="0"/>
              <a:t>n</a:t>
            </a:r>
            <a:r>
              <a:rPr sz="4000" spc="65" dirty="0"/>
              <a:t>t</a:t>
            </a:r>
            <a:r>
              <a:rPr sz="4000" spc="-45" dirty="0"/>
              <a:t>r</a:t>
            </a:r>
            <a:r>
              <a:rPr sz="4000" spc="130" dirty="0"/>
              <a:t>o</a:t>
            </a:r>
            <a:r>
              <a:rPr sz="4000" spc="185" dirty="0"/>
              <a:t>du</a:t>
            </a:r>
            <a:r>
              <a:rPr sz="4000" spc="240" dirty="0"/>
              <a:t>c</a:t>
            </a:r>
            <a:r>
              <a:rPr sz="4000" spc="65" dirty="0"/>
              <a:t>t</a:t>
            </a:r>
            <a:r>
              <a:rPr sz="4000" spc="-5" dirty="0"/>
              <a:t>i</a:t>
            </a:r>
            <a:r>
              <a:rPr sz="4000" spc="130" dirty="0"/>
              <a:t>o</a:t>
            </a:r>
            <a:r>
              <a:rPr sz="4000" spc="175" dirty="0"/>
              <a:t>n</a:t>
            </a:r>
          </a:p>
        </p:txBody>
      </p:sp>
      <p:sp>
        <p:nvSpPr>
          <p:cNvPr id="3" name="object 3"/>
          <p:cNvSpPr/>
          <p:nvPr/>
        </p:nvSpPr>
        <p:spPr>
          <a:xfrm>
            <a:off x="10165681" y="2316727"/>
            <a:ext cx="7705725" cy="6334125"/>
          </a:xfrm>
          <a:custGeom>
            <a:avLst/>
            <a:gdLst/>
            <a:ahLst/>
            <a:cxnLst/>
            <a:rect l="l" t="t" r="r" b="b"/>
            <a:pathLst>
              <a:path w="7705725" h="6334125">
                <a:moveTo>
                  <a:pt x="7282750" y="6334124"/>
                </a:moveTo>
                <a:lnTo>
                  <a:pt x="0" y="6334124"/>
                </a:lnTo>
                <a:lnTo>
                  <a:pt x="0" y="0"/>
                </a:lnTo>
                <a:lnTo>
                  <a:pt x="7705724" y="0"/>
                </a:lnTo>
                <a:lnTo>
                  <a:pt x="7705724" y="5278417"/>
                </a:lnTo>
                <a:lnTo>
                  <a:pt x="7705133" y="5334245"/>
                </a:lnTo>
                <a:lnTo>
                  <a:pt x="7703371" y="5389661"/>
                </a:lnTo>
                <a:lnTo>
                  <a:pt x="7700455" y="5444562"/>
                </a:lnTo>
                <a:lnTo>
                  <a:pt x="7696403" y="5498843"/>
                </a:lnTo>
                <a:lnTo>
                  <a:pt x="7691233" y="5552397"/>
                </a:lnTo>
                <a:lnTo>
                  <a:pt x="7684961" y="5605120"/>
                </a:lnTo>
                <a:lnTo>
                  <a:pt x="7677606" y="5656908"/>
                </a:lnTo>
                <a:lnTo>
                  <a:pt x="7669184" y="5707655"/>
                </a:lnTo>
                <a:lnTo>
                  <a:pt x="7659714" y="5757255"/>
                </a:lnTo>
                <a:lnTo>
                  <a:pt x="7649212" y="5805605"/>
                </a:lnTo>
                <a:lnTo>
                  <a:pt x="7637695" y="5852599"/>
                </a:lnTo>
                <a:lnTo>
                  <a:pt x="7625182" y="5898132"/>
                </a:lnTo>
                <a:lnTo>
                  <a:pt x="7611690" y="5942099"/>
                </a:lnTo>
                <a:lnTo>
                  <a:pt x="7597236" y="5984395"/>
                </a:lnTo>
                <a:lnTo>
                  <a:pt x="7581838" y="6024914"/>
                </a:lnTo>
                <a:lnTo>
                  <a:pt x="7554383" y="6087662"/>
                </a:lnTo>
                <a:lnTo>
                  <a:pt x="7525029" y="6143782"/>
                </a:lnTo>
                <a:lnTo>
                  <a:pt x="7493971" y="6193073"/>
                </a:lnTo>
                <a:lnTo>
                  <a:pt x="7461404" y="6235333"/>
                </a:lnTo>
                <a:lnTo>
                  <a:pt x="7427523" y="6270360"/>
                </a:lnTo>
                <a:lnTo>
                  <a:pt x="7392522" y="6297955"/>
                </a:lnTo>
                <a:lnTo>
                  <a:pt x="7356596" y="6317915"/>
                </a:lnTo>
                <a:lnTo>
                  <a:pt x="7319941" y="6330038"/>
                </a:lnTo>
                <a:lnTo>
                  <a:pt x="7282750" y="63341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716288" y="3074164"/>
            <a:ext cx="6376670" cy="4051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fontAlgn="t"/>
            <a:r>
              <a:rPr sz="3150" b="1" spc="85" dirty="0">
                <a:solidFill>
                  <a:srgbClr val="29357A"/>
                </a:solidFill>
                <a:latin typeface="Tahoma"/>
                <a:cs typeface="Tahoma"/>
              </a:rPr>
              <a:t>Unv</a:t>
            </a:r>
            <a:r>
              <a:rPr sz="3150" b="1" spc="85" dirty="0">
                <a:solidFill>
                  <a:srgbClr val="26316F"/>
                </a:solidFill>
                <a:latin typeface="Tahoma"/>
                <a:cs typeface="Tahoma"/>
              </a:rPr>
              <a:t>e</a:t>
            </a:r>
            <a:r>
              <a:rPr sz="3150" b="1" spc="85" dirty="0">
                <a:solidFill>
                  <a:srgbClr val="29357A"/>
                </a:solidFill>
                <a:latin typeface="Tahoma"/>
                <a:cs typeface="Tahoma"/>
              </a:rPr>
              <a:t>i</a:t>
            </a:r>
            <a:r>
              <a:rPr sz="3150" b="1" spc="85" dirty="0">
                <a:solidFill>
                  <a:srgbClr val="26316F"/>
                </a:solidFill>
                <a:latin typeface="Tahoma"/>
                <a:cs typeface="Tahoma"/>
              </a:rPr>
              <a:t>li</a:t>
            </a:r>
            <a:r>
              <a:rPr sz="3150" b="1" spc="85" dirty="0">
                <a:solidFill>
                  <a:srgbClr val="29357A"/>
                </a:solidFill>
                <a:latin typeface="Tahoma"/>
                <a:cs typeface="Tahoma"/>
              </a:rPr>
              <a:t>ng</a:t>
            </a:r>
            <a:r>
              <a:rPr sz="3150" b="1" spc="-55" dirty="0">
                <a:solidFill>
                  <a:srgbClr val="29357A"/>
                </a:solidFill>
                <a:latin typeface="Tahoma"/>
                <a:cs typeface="Tahoma"/>
              </a:rPr>
              <a:t> </a:t>
            </a:r>
            <a:r>
              <a:rPr sz="3150" b="1" spc="114" dirty="0">
                <a:solidFill>
                  <a:srgbClr val="26316F"/>
                </a:solidFill>
                <a:latin typeface="Tahoma"/>
                <a:cs typeface="Tahoma"/>
              </a:rPr>
              <a:t>t</a:t>
            </a:r>
            <a:r>
              <a:rPr sz="3150" b="1" spc="114" dirty="0">
                <a:solidFill>
                  <a:srgbClr val="29357A"/>
                </a:solidFill>
                <a:latin typeface="Tahoma"/>
                <a:cs typeface="Tahoma"/>
              </a:rPr>
              <a:t>h</a:t>
            </a:r>
            <a:r>
              <a:rPr sz="3150" b="1" spc="114" dirty="0">
                <a:solidFill>
                  <a:srgbClr val="26316F"/>
                </a:solidFill>
                <a:latin typeface="Tahoma"/>
                <a:cs typeface="Tahoma"/>
              </a:rPr>
              <a:t>e</a:t>
            </a:r>
            <a:r>
              <a:rPr sz="3150" b="1" spc="-55" dirty="0">
                <a:solidFill>
                  <a:srgbClr val="26316F"/>
                </a:solidFill>
                <a:latin typeface="Tahoma"/>
                <a:cs typeface="Tahoma"/>
              </a:rPr>
              <a:t> </a:t>
            </a:r>
            <a:r>
              <a:rPr sz="3150" b="1" spc="70" dirty="0">
                <a:solidFill>
                  <a:srgbClr val="29357A"/>
                </a:solidFill>
                <a:latin typeface="Tahoma"/>
                <a:cs typeface="Tahoma"/>
              </a:rPr>
              <a:t>Di</a:t>
            </a:r>
            <a:r>
              <a:rPr sz="3150" b="1" spc="70" dirty="0">
                <a:solidFill>
                  <a:srgbClr val="26316F"/>
                </a:solidFill>
                <a:latin typeface="Tahoma"/>
                <a:cs typeface="Tahoma"/>
              </a:rPr>
              <a:t>git</a:t>
            </a:r>
            <a:r>
              <a:rPr sz="3150" b="1" spc="70" dirty="0">
                <a:solidFill>
                  <a:srgbClr val="29357A"/>
                </a:solidFill>
                <a:latin typeface="Tahoma"/>
                <a:cs typeface="Tahoma"/>
              </a:rPr>
              <a:t>al</a:t>
            </a:r>
            <a:r>
              <a:rPr sz="3150" b="1" spc="-50" dirty="0">
                <a:solidFill>
                  <a:srgbClr val="29357A"/>
                </a:solidFill>
                <a:latin typeface="Tahoma"/>
                <a:cs typeface="Tahoma"/>
              </a:rPr>
              <a:t> </a:t>
            </a:r>
            <a:r>
              <a:rPr sz="3150" b="1" spc="20" dirty="0">
                <a:solidFill>
                  <a:srgbClr val="29357A"/>
                </a:solidFill>
                <a:latin typeface="Tahoma"/>
                <a:cs typeface="Tahoma"/>
              </a:rPr>
              <a:t>T</a:t>
            </a:r>
            <a:r>
              <a:rPr sz="3150" b="1" spc="20" dirty="0">
                <a:solidFill>
                  <a:srgbClr val="26316F"/>
                </a:solidFill>
                <a:latin typeface="Tahoma"/>
                <a:cs typeface="Tahoma"/>
              </a:rPr>
              <a:t>a</a:t>
            </a:r>
            <a:r>
              <a:rPr sz="3150" b="1" spc="20" dirty="0">
                <a:solidFill>
                  <a:srgbClr val="29357A"/>
                </a:solidFill>
                <a:latin typeface="Tahoma"/>
                <a:cs typeface="Tahoma"/>
              </a:rPr>
              <a:t>p</a:t>
            </a:r>
            <a:r>
              <a:rPr sz="3150" b="1" spc="20" dirty="0">
                <a:solidFill>
                  <a:srgbClr val="26316F"/>
                </a:solidFill>
                <a:latin typeface="Tahoma"/>
                <a:cs typeface="Tahoma"/>
              </a:rPr>
              <a:t>es</a:t>
            </a:r>
            <a:r>
              <a:rPr sz="3150" b="1" spc="20" dirty="0">
                <a:solidFill>
                  <a:srgbClr val="29357A"/>
                </a:solidFill>
                <a:latin typeface="Tahoma"/>
                <a:cs typeface="Tahoma"/>
              </a:rPr>
              <a:t>try: </a:t>
            </a:r>
            <a:r>
              <a:rPr sz="3150" b="1" spc="-910" dirty="0">
                <a:solidFill>
                  <a:srgbClr val="29357A"/>
                </a:solidFill>
                <a:latin typeface="Tahoma"/>
                <a:cs typeface="Tahoma"/>
              </a:rPr>
              <a:t> </a:t>
            </a:r>
            <a:r>
              <a:rPr sz="3250" i="1" spc="105" dirty="0">
                <a:solidFill>
                  <a:srgbClr val="26316F"/>
                </a:solidFill>
                <a:latin typeface="Verdana"/>
                <a:cs typeface="Verdana"/>
              </a:rPr>
              <a:t>D</a:t>
            </a:r>
            <a:r>
              <a:rPr sz="3250" i="1" spc="-40" dirty="0">
                <a:solidFill>
                  <a:srgbClr val="26316F"/>
                </a:solidFill>
                <a:latin typeface="Verdana"/>
                <a:cs typeface="Verdana"/>
              </a:rPr>
              <a:t>e</a:t>
            </a:r>
            <a:r>
              <a:rPr sz="3250" i="1" spc="45" dirty="0">
                <a:solidFill>
                  <a:srgbClr val="29357A"/>
                </a:solidFill>
                <a:latin typeface="Verdana"/>
                <a:cs typeface="Verdana"/>
              </a:rPr>
              <a:t>c</a:t>
            </a:r>
            <a:r>
              <a:rPr sz="3250" i="1" spc="-5" dirty="0">
                <a:solidFill>
                  <a:srgbClr val="29357A"/>
                </a:solidFill>
                <a:latin typeface="Verdana"/>
                <a:cs typeface="Verdana"/>
              </a:rPr>
              <a:t>o</a:t>
            </a:r>
            <a:r>
              <a:rPr sz="3250" i="1" spc="105" dirty="0">
                <a:solidFill>
                  <a:srgbClr val="26316F"/>
                </a:solidFill>
                <a:latin typeface="Verdana"/>
                <a:cs typeface="Verdana"/>
              </a:rPr>
              <a:t>d</a:t>
            </a:r>
            <a:r>
              <a:rPr sz="3250" i="1" spc="-50" dirty="0">
                <a:solidFill>
                  <a:srgbClr val="26316F"/>
                </a:solidFill>
                <a:latin typeface="Verdana"/>
                <a:cs typeface="Verdana"/>
              </a:rPr>
              <a:t>i</a:t>
            </a:r>
            <a:r>
              <a:rPr sz="3250" i="1" spc="80" dirty="0">
                <a:solidFill>
                  <a:srgbClr val="26316F"/>
                </a:solidFill>
                <a:latin typeface="Verdana"/>
                <a:cs typeface="Verdana"/>
              </a:rPr>
              <a:t>n</a:t>
            </a:r>
            <a:r>
              <a:rPr sz="3250" i="1" spc="140" dirty="0">
                <a:solidFill>
                  <a:srgbClr val="26316F"/>
                </a:solidFill>
                <a:latin typeface="Verdana"/>
                <a:cs typeface="Verdana"/>
              </a:rPr>
              <a:t>g</a:t>
            </a:r>
            <a:r>
              <a:rPr sz="3250" i="1" spc="-320" dirty="0">
                <a:solidFill>
                  <a:srgbClr val="26316F"/>
                </a:solidFill>
                <a:latin typeface="Verdana"/>
                <a:cs typeface="Verdana"/>
              </a:rPr>
              <a:t> </a:t>
            </a:r>
            <a:r>
              <a:rPr sz="3250" i="1" spc="-425" dirty="0">
                <a:solidFill>
                  <a:srgbClr val="29357A"/>
                </a:solidFill>
                <a:latin typeface="Verdana"/>
                <a:cs typeface="Verdana"/>
              </a:rPr>
              <a:t>I</a:t>
            </a:r>
            <a:r>
              <a:rPr sz="3250" i="1" spc="70" dirty="0">
                <a:solidFill>
                  <a:srgbClr val="29357A"/>
                </a:solidFill>
                <a:latin typeface="Verdana"/>
                <a:cs typeface="Verdana"/>
              </a:rPr>
              <a:t>n</a:t>
            </a:r>
            <a:r>
              <a:rPr sz="3250" i="1" spc="-160" dirty="0">
                <a:solidFill>
                  <a:srgbClr val="26316F"/>
                </a:solidFill>
                <a:latin typeface="Verdana"/>
                <a:cs typeface="Verdana"/>
              </a:rPr>
              <a:t>s</a:t>
            </a:r>
            <a:r>
              <a:rPr sz="3250" i="1" spc="-10" dirty="0">
                <a:solidFill>
                  <a:srgbClr val="29357A"/>
                </a:solidFill>
                <a:latin typeface="Verdana"/>
                <a:cs typeface="Verdana"/>
              </a:rPr>
              <a:t>t</a:t>
            </a:r>
            <a:r>
              <a:rPr sz="3250" i="1" spc="-90" dirty="0">
                <a:solidFill>
                  <a:srgbClr val="26316F"/>
                </a:solidFill>
                <a:latin typeface="Verdana"/>
                <a:cs typeface="Verdana"/>
              </a:rPr>
              <a:t>a</a:t>
            </a:r>
            <a:r>
              <a:rPr sz="3250" i="1" spc="135" dirty="0">
                <a:solidFill>
                  <a:srgbClr val="26316F"/>
                </a:solidFill>
                <a:latin typeface="Verdana"/>
                <a:cs typeface="Verdana"/>
              </a:rPr>
              <a:t>g</a:t>
            </a:r>
            <a:r>
              <a:rPr sz="3250" i="1" spc="-155" dirty="0">
                <a:solidFill>
                  <a:srgbClr val="26316F"/>
                </a:solidFill>
                <a:latin typeface="Verdana"/>
                <a:cs typeface="Verdana"/>
              </a:rPr>
              <a:t>r</a:t>
            </a:r>
            <a:r>
              <a:rPr sz="3250" i="1" spc="-100" dirty="0">
                <a:solidFill>
                  <a:srgbClr val="29357A"/>
                </a:solidFill>
                <a:latin typeface="Verdana"/>
                <a:cs typeface="Verdana"/>
              </a:rPr>
              <a:t>a</a:t>
            </a:r>
            <a:r>
              <a:rPr sz="3250" i="1" spc="170" dirty="0">
                <a:solidFill>
                  <a:srgbClr val="26316F"/>
                </a:solidFill>
                <a:latin typeface="Verdana"/>
                <a:cs typeface="Verdana"/>
              </a:rPr>
              <a:t>m</a:t>
            </a:r>
            <a:r>
              <a:rPr sz="3250" i="1" spc="-245" dirty="0">
                <a:solidFill>
                  <a:srgbClr val="26316F"/>
                </a:solidFill>
                <a:latin typeface="Verdana"/>
                <a:cs typeface="Verdana"/>
              </a:rPr>
              <a:t>'</a:t>
            </a:r>
            <a:r>
              <a:rPr sz="3250" i="1" spc="-155" dirty="0">
                <a:solidFill>
                  <a:srgbClr val="26316F"/>
                </a:solidFill>
                <a:latin typeface="Verdana"/>
                <a:cs typeface="Verdana"/>
              </a:rPr>
              <a:t>s</a:t>
            </a:r>
            <a:r>
              <a:rPr sz="3250" i="1" spc="-320" dirty="0">
                <a:solidFill>
                  <a:srgbClr val="26316F"/>
                </a:solidFill>
                <a:latin typeface="Verdana"/>
                <a:cs typeface="Verdana"/>
              </a:rPr>
              <a:t> </a:t>
            </a:r>
            <a:r>
              <a:rPr sz="3250" i="1" spc="10" dirty="0">
                <a:solidFill>
                  <a:srgbClr val="26316F"/>
                </a:solidFill>
                <a:latin typeface="Verdana"/>
                <a:cs typeface="Verdana"/>
              </a:rPr>
              <a:t>R</a:t>
            </a:r>
            <a:r>
              <a:rPr sz="3250" i="1" spc="105" dirty="0">
                <a:solidFill>
                  <a:srgbClr val="26316F"/>
                </a:solidFill>
                <a:latin typeface="Verdana"/>
                <a:cs typeface="Verdana"/>
              </a:rPr>
              <a:t>D</a:t>
            </a:r>
            <a:r>
              <a:rPr sz="3250" i="1" spc="90" dirty="0">
                <a:solidFill>
                  <a:srgbClr val="26316F"/>
                </a:solidFill>
                <a:latin typeface="Verdana"/>
                <a:cs typeface="Verdana"/>
              </a:rPr>
              <a:t>F  </a:t>
            </a:r>
            <a:r>
              <a:rPr sz="3250" i="1" spc="-290" dirty="0">
                <a:solidFill>
                  <a:srgbClr val="29357A"/>
                </a:solidFill>
                <a:latin typeface="Verdana"/>
                <a:cs typeface="Verdana"/>
              </a:rPr>
              <a:t>S</a:t>
            </a:r>
            <a:r>
              <a:rPr sz="3250" i="1" spc="-10" dirty="0">
                <a:solidFill>
                  <a:srgbClr val="29357A"/>
                </a:solidFill>
                <a:latin typeface="Verdana"/>
                <a:cs typeface="Verdana"/>
              </a:rPr>
              <a:t>t</a:t>
            </a:r>
            <a:r>
              <a:rPr sz="3250" i="1" spc="-130" dirty="0">
                <a:solidFill>
                  <a:srgbClr val="26316F"/>
                </a:solidFill>
                <a:latin typeface="Verdana"/>
                <a:cs typeface="Verdana"/>
              </a:rPr>
              <a:t>r</a:t>
            </a:r>
            <a:r>
              <a:rPr sz="3250" i="1" spc="55" dirty="0">
                <a:solidFill>
                  <a:srgbClr val="29357A"/>
                </a:solidFill>
                <a:latin typeface="Verdana"/>
                <a:cs typeface="Verdana"/>
              </a:rPr>
              <a:t>u</a:t>
            </a:r>
            <a:r>
              <a:rPr sz="3250" i="1" spc="90" dirty="0">
                <a:solidFill>
                  <a:srgbClr val="26316F"/>
                </a:solidFill>
                <a:latin typeface="Verdana"/>
                <a:cs typeface="Verdana"/>
              </a:rPr>
              <a:t>c</a:t>
            </a:r>
            <a:r>
              <a:rPr sz="3250" i="1" spc="-10" dirty="0">
                <a:solidFill>
                  <a:srgbClr val="29357A"/>
                </a:solidFill>
                <a:latin typeface="Verdana"/>
                <a:cs typeface="Verdana"/>
              </a:rPr>
              <a:t>t</a:t>
            </a:r>
            <a:r>
              <a:rPr sz="3250" i="1" spc="55" dirty="0">
                <a:solidFill>
                  <a:srgbClr val="26316F"/>
                </a:solidFill>
                <a:latin typeface="Verdana"/>
                <a:cs typeface="Verdana"/>
              </a:rPr>
              <a:t>u</a:t>
            </a:r>
            <a:r>
              <a:rPr sz="3250" i="1" spc="-170" dirty="0">
                <a:solidFill>
                  <a:srgbClr val="29357A"/>
                </a:solidFill>
                <a:latin typeface="Verdana"/>
                <a:cs typeface="Verdana"/>
              </a:rPr>
              <a:t>r</a:t>
            </a:r>
            <a:r>
              <a:rPr sz="3250" i="1" spc="-35" dirty="0">
                <a:solidFill>
                  <a:srgbClr val="26316F"/>
                </a:solidFill>
                <a:latin typeface="Verdana"/>
                <a:cs typeface="Verdana"/>
              </a:rPr>
              <a:t>e</a:t>
            </a:r>
            <a:r>
              <a:rPr sz="3250" i="1" spc="-320" dirty="0">
                <a:solidFill>
                  <a:srgbClr val="26316F"/>
                </a:solidFill>
                <a:latin typeface="Verdana"/>
                <a:cs typeface="Verdana"/>
              </a:rPr>
              <a:t> </a:t>
            </a:r>
            <a:r>
              <a:rPr sz="3250" i="1" spc="-100" dirty="0">
                <a:solidFill>
                  <a:srgbClr val="29357A"/>
                </a:solidFill>
                <a:latin typeface="Verdana"/>
                <a:cs typeface="Verdana"/>
              </a:rPr>
              <a:t>a</a:t>
            </a:r>
            <a:r>
              <a:rPr sz="3250" i="1" spc="80" dirty="0">
                <a:solidFill>
                  <a:srgbClr val="29357A"/>
                </a:solidFill>
                <a:latin typeface="Verdana"/>
                <a:cs typeface="Verdana"/>
              </a:rPr>
              <a:t>n</a:t>
            </a:r>
            <a:r>
              <a:rPr sz="3250" i="1" spc="110" dirty="0">
                <a:solidFill>
                  <a:srgbClr val="26316F"/>
                </a:solidFill>
                <a:latin typeface="Verdana"/>
                <a:cs typeface="Verdana"/>
              </a:rPr>
              <a:t>d</a:t>
            </a:r>
            <a:r>
              <a:rPr sz="3250" i="1" spc="-320" dirty="0">
                <a:solidFill>
                  <a:srgbClr val="26316F"/>
                </a:solidFill>
                <a:latin typeface="Verdana"/>
                <a:cs typeface="Verdana"/>
              </a:rPr>
              <a:t> </a:t>
            </a:r>
            <a:r>
              <a:rPr sz="3250" i="1" spc="105" dirty="0">
                <a:solidFill>
                  <a:srgbClr val="29357A"/>
                </a:solidFill>
                <a:latin typeface="Verdana"/>
                <a:cs typeface="Verdana"/>
              </a:rPr>
              <a:t>D</a:t>
            </a:r>
            <a:r>
              <a:rPr sz="3250" i="1" spc="-100" dirty="0">
                <a:solidFill>
                  <a:srgbClr val="26316F"/>
                </a:solidFill>
                <a:latin typeface="Verdana"/>
                <a:cs typeface="Verdana"/>
              </a:rPr>
              <a:t>a</a:t>
            </a:r>
            <a:r>
              <a:rPr sz="3250" i="1" spc="-10" dirty="0">
                <a:solidFill>
                  <a:srgbClr val="26316F"/>
                </a:solidFill>
                <a:latin typeface="Verdana"/>
                <a:cs typeface="Verdana"/>
              </a:rPr>
              <a:t>t</a:t>
            </a:r>
            <a:r>
              <a:rPr sz="3250" i="1" spc="-95" dirty="0">
                <a:solidFill>
                  <a:srgbClr val="26316F"/>
                </a:solidFill>
                <a:latin typeface="Verdana"/>
                <a:cs typeface="Verdana"/>
              </a:rPr>
              <a:t>a</a:t>
            </a:r>
            <a:r>
              <a:rPr sz="3250" i="1" spc="-320" dirty="0">
                <a:solidFill>
                  <a:srgbClr val="26316F"/>
                </a:solidFill>
                <a:latin typeface="Verdana"/>
                <a:cs typeface="Verdana"/>
              </a:rPr>
              <a:t> </a:t>
            </a:r>
            <a:r>
              <a:rPr sz="3250" i="1" spc="-290" dirty="0">
                <a:solidFill>
                  <a:srgbClr val="26316F"/>
                </a:solidFill>
                <a:latin typeface="Verdana"/>
                <a:cs typeface="Verdana"/>
              </a:rPr>
              <a:t>S</a:t>
            </a:r>
            <a:r>
              <a:rPr sz="3250" i="1" spc="-65" dirty="0">
                <a:solidFill>
                  <a:srgbClr val="26316F"/>
                </a:solidFill>
                <a:latin typeface="Verdana"/>
                <a:cs typeface="Verdana"/>
              </a:rPr>
              <a:t>t</a:t>
            </a:r>
            <a:r>
              <a:rPr sz="3250" i="1" spc="-5" dirty="0">
                <a:solidFill>
                  <a:srgbClr val="29357A"/>
                </a:solidFill>
                <a:latin typeface="Verdana"/>
                <a:cs typeface="Verdana"/>
              </a:rPr>
              <a:t>o</a:t>
            </a:r>
            <a:r>
              <a:rPr sz="3250" i="1" spc="-155" dirty="0">
                <a:solidFill>
                  <a:srgbClr val="29357A"/>
                </a:solidFill>
                <a:latin typeface="Verdana"/>
                <a:cs typeface="Verdana"/>
              </a:rPr>
              <a:t>r</a:t>
            </a:r>
            <a:r>
              <a:rPr sz="3250" i="1" spc="-90" dirty="0">
                <a:solidFill>
                  <a:srgbClr val="29357A"/>
                </a:solidFill>
                <a:latin typeface="Verdana"/>
                <a:cs typeface="Verdana"/>
              </a:rPr>
              <a:t>a</a:t>
            </a:r>
            <a:r>
              <a:rPr sz="3250" i="1" spc="135" dirty="0">
                <a:solidFill>
                  <a:srgbClr val="29357A"/>
                </a:solidFill>
                <a:latin typeface="Verdana"/>
                <a:cs typeface="Verdana"/>
              </a:rPr>
              <a:t>g</a:t>
            </a:r>
            <a:r>
              <a:rPr sz="3250" i="1" spc="-35" dirty="0">
                <a:solidFill>
                  <a:srgbClr val="26316F"/>
                </a:solidFill>
                <a:latin typeface="Verdana"/>
                <a:cs typeface="Verdana"/>
              </a:rPr>
              <a:t>e</a:t>
            </a:r>
            <a:r>
              <a:rPr lang="en-US" sz="3250" i="1" spc="-35" dirty="0">
                <a:solidFill>
                  <a:srgbClr val="26316F"/>
                </a:solidFill>
                <a:latin typeface="Verdana"/>
                <a:cs typeface="Verdana"/>
              </a:rPr>
              <a:t> Mechanism And Videos data storage and quality management.</a:t>
            </a:r>
            <a:endParaRPr lang="en-US" dirty="0"/>
          </a:p>
          <a:p>
            <a:br>
              <a:rPr lang="en-US" sz="3600" dirty="0"/>
            </a:br>
            <a:endParaRPr sz="32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50350" cy="8820784"/>
            <a:chOff x="-1134858" y="-501650"/>
            <a:chExt cx="9150350" cy="8820784"/>
          </a:xfrm>
        </p:grpSpPr>
        <p:sp>
          <p:nvSpPr>
            <p:cNvPr id="3" name="object 3"/>
            <p:cNvSpPr/>
            <p:nvPr/>
          </p:nvSpPr>
          <p:spPr>
            <a:xfrm>
              <a:off x="-1134858" y="-501650"/>
              <a:ext cx="2414905" cy="2363470"/>
            </a:xfrm>
            <a:custGeom>
              <a:avLst/>
              <a:gdLst/>
              <a:ahLst/>
              <a:cxnLst/>
              <a:rect l="l" t="t" r="r" b="b"/>
              <a:pathLst>
                <a:path w="2414905" h="2363470">
                  <a:moveTo>
                    <a:pt x="1387476" y="1939448"/>
                  </a:moveTo>
                  <a:lnTo>
                    <a:pt x="46138" y="1939448"/>
                  </a:lnTo>
                  <a:lnTo>
                    <a:pt x="95428" y="1938361"/>
                  </a:lnTo>
                  <a:lnTo>
                    <a:pt x="144564" y="1936044"/>
                  </a:lnTo>
                  <a:lnTo>
                    <a:pt x="193527" y="1932503"/>
                  </a:lnTo>
                  <a:lnTo>
                    <a:pt x="242294" y="1927749"/>
                  </a:lnTo>
                  <a:lnTo>
                    <a:pt x="290845" y="1921789"/>
                  </a:lnTo>
                  <a:lnTo>
                    <a:pt x="339160" y="1914632"/>
                  </a:lnTo>
                  <a:lnTo>
                    <a:pt x="387216" y="1906286"/>
                  </a:lnTo>
                  <a:lnTo>
                    <a:pt x="434993" y="1896760"/>
                  </a:lnTo>
                  <a:lnTo>
                    <a:pt x="482469" y="1886062"/>
                  </a:lnTo>
                  <a:lnTo>
                    <a:pt x="529625" y="1874201"/>
                  </a:lnTo>
                  <a:lnTo>
                    <a:pt x="576438" y="1861185"/>
                  </a:lnTo>
                  <a:lnTo>
                    <a:pt x="622887" y="1847023"/>
                  </a:lnTo>
                  <a:lnTo>
                    <a:pt x="668953" y="1831722"/>
                  </a:lnTo>
                  <a:lnTo>
                    <a:pt x="714612" y="1815293"/>
                  </a:lnTo>
                  <a:lnTo>
                    <a:pt x="759846" y="1797742"/>
                  </a:lnTo>
                  <a:lnTo>
                    <a:pt x="804631" y="1779079"/>
                  </a:lnTo>
                  <a:lnTo>
                    <a:pt x="848949" y="1759311"/>
                  </a:lnTo>
                  <a:lnTo>
                    <a:pt x="892776" y="1738448"/>
                  </a:lnTo>
                  <a:lnTo>
                    <a:pt x="936093" y="1716498"/>
                  </a:lnTo>
                  <a:lnTo>
                    <a:pt x="978878" y="1693469"/>
                  </a:lnTo>
                  <a:lnTo>
                    <a:pt x="1021111" y="1669370"/>
                  </a:lnTo>
                  <a:lnTo>
                    <a:pt x="1062770" y="1644209"/>
                  </a:lnTo>
                  <a:lnTo>
                    <a:pt x="1103834" y="1617995"/>
                  </a:lnTo>
                  <a:lnTo>
                    <a:pt x="1144282" y="1590736"/>
                  </a:lnTo>
                  <a:lnTo>
                    <a:pt x="1184093" y="1562441"/>
                  </a:lnTo>
                  <a:lnTo>
                    <a:pt x="1223246" y="1533118"/>
                  </a:lnTo>
                  <a:lnTo>
                    <a:pt x="1261720" y="1502775"/>
                  </a:lnTo>
                  <a:lnTo>
                    <a:pt x="1299494" y="1471422"/>
                  </a:lnTo>
                  <a:lnTo>
                    <a:pt x="1336548" y="1439066"/>
                  </a:lnTo>
                  <a:lnTo>
                    <a:pt x="1372859" y="1405716"/>
                  </a:lnTo>
                  <a:lnTo>
                    <a:pt x="1408407" y="1371380"/>
                  </a:lnTo>
                  <a:lnTo>
                    <a:pt x="1443080" y="1336162"/>
                  </a:lnTo>
                  <a:lnTo>
                    <a:pt x="1476775" y="1300170"/>
                  </a:lnTo>
                  <a:lnTo>
                    <a:pt x="1509483" y="1263427"/>
                  </a:lnTo>
                  <a:lnTo>
                    <a:pt x="1541195" y="1225953"/>
                  </a:lnTo>
                  <a:lnTo>
                    <a:pt x="1571904" y="1187770"/>
                  </a:lnTo>
                  <a:lnTo>
                    <a:pt x="1601599" y="1148898"/>
                  </a:lnTo>
                  <a:lnTo>
                    <a:pt x="1630273" y="1109358"/>
                  </a:lnTo>
                  <a:lnTo>
                    <a:pt x="1657917" y="1069171"/>
                  </a:lnTo>
                  <a:lnTo>
                    <a:pt x="1684522" y="1028359"/>
                  </a:lnTo>
                  <a:lnTo>
                    <a:pt x="1710080" y="986941"/>
                  </a:lnTo>
                  <a:lnTo>
                    <a:pt x="1734582" y="944940"/>
                  </a:lnTo>
                  <a:lnTo>
                    <a:pt x="1758018" y="902375"/>
                  </a:lnTo>
                  <a:lnTo>
                    <a:pt x="1780381" y="859269"/>
                  </a:lnTo>
                  <a:lnTo>
                    <a:pt x="1801662" y="815641"/>
                  </a:lnTo>
                  <a:lnTo>
                    <a:pt x="1821852" y="771514"/>
                  </a:lnTo>
                  <a:lnTo>
                    <a:pt x="1840943" y="726907"/>
                  </a:lnTo>
                  <a:lnTo>
                    <a:pt x="1858926" y="681842"/>
                  </a:lnTo>
                  <a:lnTo>
                    <a:pt x="1875791" y="636340"/>
                  </a:lnTo>
                  <a:lnTo>
                    <a:pt x="1891531" y="590422"/>
                  </a:lnTo>
                  <a:lnTo>
                    <a:pt x="1906137" y="544108"/>
                  </a:lnTo>
                  <a:lnTo>
                    <a:pt x="1919601" y="497420"/>
                  </a:lnTo>
                  <a:lnTo>
                    <a:pt x="1931912" y="450378"/>
                  </a:lnTo>
                  <a:lnTo>
                    <a:pt x="1943064" y="403005"/>
                  </a:lnTo>
                  <a:lnTo>
                    <a:pt x="1953047" y="355319"/>
                  </a:lnTo>
                  <a:lnTo>
                    <a:pt x="1961852" y="307343"/>
                  </a:lnTo>
                  <a:lnTo>
                    <a:pt x="1969471" y="259098"/>
                  </a:lnTo>
                  <a:lnTo>
                    <a:pt x="1975896" y="210604"/>
                  </a:lnTo>
                  <a:lnTo>
                    <a:pt x="1981117" y="161883"/>
                  </a:lnTo>
                  <a:lnTo>
                    <a:pt x="1985125" y="112954"/>
                  </a:lnTo>
                  <a:lnTo>
                    <a:pt x="1987917" y="63723"/>
                  </a:lnTo>
                  <a:lnTo>
                    <a:pt x="1989472" y="14562"/>
                  </a:lnTo>
                  <a:lnTo>
                    <a:pt x="1989566" y="0"/>
                  </a:lnTo>
                  <a:lnTo>
                    <a:pt x="2414845" y="0"/>
                  </a:lnTo>
                  <a:lnTo>
                    <a:pt x="2413483" y="63840"/>
                  </a:lnTo>
                  <a:lnTo>
                    <a:pt x="2411128" y="114114"/>
                  </a:lnTo>
                  <a:lnTo>
                    <a:pt x="2407711" y="164353"/>
                  </a:lnTo>
                  <a:lnTo>
                    <a:pt x="2403243" y="214425"/>
                  </a:lnTo>
                  <a:lnTo>
                    <a:pt x="2397731" y="264315"/>
                  </a:lnTo>
                  <a:lnTo>
                    <a:pt x="2391181" y="314008"/>
                  </a:lnTo>
                  <a:lnTo>
                    <a:pt x="2383599" y="363488"/>
                  </a:lnTo>
                  <a:lnTo>
                    <a:pt x="2374992" y="412741"/>
                  </a:lnTo>
                  <a:lnTo>
                    <a:pt x="2365366" y="461750"/>
                  </a:lnTo>
                  <a:lnTo>
                    <a:pt x="2354727" y="510501"/>
                  </a:lnTo>
                  <a:lnTo>
                    <a:pt x="2343082" y="558979"/>
                  </a:lnTo>
                  <a:lnTo>
                    <a:pt x="2330436" y="607168"/>
                  </a:lnTo>
                  <a:lnTo>
                    <a:pt x="2316796" y="655053"/>
                  </a:lnTo>
                  <a:lnTo>
                    <a:pt x="2302169" y="702618"/>
                  </a:lnTo>
                  <a:lnTo>
                    <a:pt x="2286561" y="749850"/>
                  </a:lnTo>
                  <a:lnTo>
                    <a:pt x="2269977" y="796731"/>
                  </a:lnTo>
                  <a:lnTo>
                    <a:pt x="2252425" y="843248"/>
                  </a:lnTo>
                  <a:lnTo>
                    <a:pt x="2233910" y="889385"/>
                  </a:lnTo>
                  <a:lnTo>
                    <a:pt x="2214439" y="935126"/>
                  </a:lnTo>
                  <a:lnTo>
                    <a:pt x="2194019" y="980457"/>
                  </a:lnTo>
                  <a:lnTo>
                    <a:pt x="2172655" y="1025362"/>
                  </a:lnTo>
                  <a:lnTo>
                    <a:pt x="2150353" y="1069827"/>
                  </a:lnTo>
                  <a:lnTo>
                    <a:pt x="2127121" y="1113834"/>
                  </a:lnTo>
                  <a:lnTo>
                    <a:pt x="2102964" y="1157371"/>
                  </a:lnTo>
                  <a:lnTo>
                    <a:pt x="2077889" y="1200420"/>
                  </a:lnTo>
                  <a:lnTo>
                    <a:pt x="2051902" y="1242968"/>
                  </a:lnTo>
                  <a:lnTo>
                    <a:pt x="2025008" y="1284999"/>
                  </a:lnTo>
                  <a:lnTo>
                    <a:pt x="1997216" y="1326497"/>
                  </a:lnTo>
                  <a:lnTo>
                    <a:pt x="1968530" y="1367448"/>
                  </a:lnTo>
                  <a:lnTo>
                    <a:pt x="1938958" y="1407835"/>
                  </a:lnTo>
                  <a:lnTo>
                    <a:pt x="1908504" y="1447645"/>
                  </a:lnTo>
                  <a:lnTo>
                    <a:pt x="1877177" y="1486862"/>
                  </a:lnTo>
                  <a:lnTo>
                    <a:pt x="1844982" y="1525469"/>
                  </a:lnTo>
                  <a:lnTo>
                    <a:pt x="1811924" y="1563454"/>
                  </a:lnTo>
                  <a:lnTo>
                    <a:pt x="1778012" y="1600799"/>
                  </a:lnTo>
                  <a:lnTo>
                    <a:pt x="1743250" y="1637490"/>
                  </a:lnTo>
                  <a:lnTo>
                    <a:pt x="1707646" y="1673511"/>
                  </a:lnTo>
                  <a:lnTo>
                    <a:pt x="1671287" y="1708770"/>
                  </a:lnTo>
                  <a:lnTo>
                    <a:pt x="1634266" y="1743180"/>
                  </a:lnTo>
                  <a:lnTo>
                    <a:pt x="1596599" y="1776735"/>
                  </a:lnTo>
                  <a:lnTo>
                    <a:pt x="1558302" y="1809428"/>
                  </a:lnTo>
                  <a:lnTo>
                    <a:pt x="1519389" y="1841253"/>
                  </a:lnTo>
                  <a:lnTo>
                    <a:pt x="1479876" y="1872205"/>
                  </a:lnTo>
                  <a:lnTo>
                    <a:pt x="1439778" y="1902277"/>
                  </a:lnTo>
                  <a:lnTo>
                    <a:pt x="1399110" y="1931462"/>
                  </a:lnTo>
                  <a:lnTo>
                    <a:pt x="1387476" y="1939448"/>
                  </a:lnTo>
                  <a:close/>
                </a:path>
                <a:path w="2414905" h="2363470">
                  <a:moveTo>
                    <a:pt x="120373" y="2362847"/>
                  </a:moveTo>
                  <a:lnTo>
                    <a:pt x="0" y="2362847"/>
                  </a:lnTo>
                  <a:lnTo>
                    <a:pt x="0" y="1939305"/>
                  </a:lnTo>
                  <a:lnTo>
                    <a:pt x="1387476" y="1939448"/>
                  </a:lnTo>
                  <a:lnTo>
                    <a:pt x="1357888" y="1959756"/>
                  </a:lnTo>
                  <a:lnTo>
                    <a:pt x="1316127" y="1987151"/>
                  </a:lnTo>
                  <a:lnTo>
                    <a:pt x="1273843" y="2013641"/>
                  </a:lnTo>
                  <a:lnTo>
                    <a:pt x="1231050" y="2039221"/>
                  </a:lnTo>
                  <a:lnTo>
                    <a:pt x="1187764" y="2063884"/>
                  </a:lnTo>
                  <a:lnTo>
                    <a:pt x="1143999" y="2087623"/>
                  </a:lnTo>
                  <a:lnTo>
                    <a:pt x="1099773" y="2110434"/>
                  </a:lnTo>
                  <a:lnTo>
                    <a:pt x="1055099" y="2132309"/>
                  </a:lnTo>
                  <a:lnTo>
                    <a:pt x="1009993" y="2153243"/>
                  </a:lnTo>
                  <a:lnTo>
                    <a:pt x="964470" y="2173230"/>
                  </a:lnTo>
                  <a:lnTo>
                    <a:pt x="918546" y="2192262"/>
                  </a:lnTo>
                  <a:lnTo>
                    <a:pt x="872236" y="2210335"/>
                  </a:lnTo>
                  <a:lnTo>
                    <a:pt x="825555" y="2227442"/>
                  </a:lnTo>
                  <a:lnTo>
                    <a:pt x="778519" y="2243576"/>
                  </a:lnTo>
                  <a:lnTo>
                    <a:pt x="731142" y="2258732"/>
                  </a:lnTo>
                  <a:lnTo>
                    <a:pt x="683440" y="2272904"/>
                  </a:lnTo>
                  <a:lnTo>
                    <a:pt x="635429" y="2286085"/>
                  </a:lnTo>
                  <a:lnTo>
                    <a:pt x="587123" y="2298269"/>
                  </a:lnTo>
                  <a:lnTo>
                    <a:pt x="538538" y="2309450"/>
                  </a:lnTo>
                  <a:lnTo>
                    <a:pt x="489689" y="2319622"/>
                  </a:lnTo>
                  <a:lnTo>
                    <a:pt x="440591" y="2328779"/>
                  </a:lnTo>
                  <a:lnTo>
                    <a:pt x="391261" y="2336914"/>
                  </a:lnTo>
                  <a:lnTo>
                    <a:pt x="341712" y="2344022"/>
                  </a:lnTo>
                  <a:lnTo>
                    <a:pt x="291961" y="2350096"/>
                  </a:lnTo>
                  <a:lnTo>
                    <a:pt x="242022" y="2355130"/>
                  </a:lnTo>
                  <a:lnTo>
                    <a:pt x="191911" y="2359118"/>
                  </a:lnTo>
                  <a:lnTo>
                    <a:pt x="141644" y="2362055"/>
                  </a:lnTo>
                  <a:lnTo>
                    <a:pt x="120373" y="2362847"/>
                  </a:lnTo>
                  <a:close/>
                </a:path>
              </a:pathLst>
            </a:custGeom>
            <a:solidFill>
              <a:srgbClr val="FAB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0868" y="680085"/>
              <a:ext cx="6524624" cy="763904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5" name="object 5"/>
          <p:cNvSpPr txBox="1"/>
          <p:nvPr/>
        </p:nvSpPr>
        <p:spPr>
          <a:xfrm>
            <a:off x="10257337" y="3214281"/>
            <a:ext cx="6072505" cy="39497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110"/>
              </a:spcBef>
            </a:pPr>
            <a:r>
              <a:rPr sz="3150" b="1" spc="20" dirty="0">
                <a:solidFill>
                  <a:srgbClr val="26316F"/>
                </a:solidFill>
                <a:latin typeface="Tahoma"/>
                <a:cs typeface="Tahoma"/>
              </a:rPr>
              <a:t>R</a:t>
            </a:r>
            <a:r>
              <a:rPr sz="3150" b="1" spc="210" dirty="0">
                <a:solidFill>
                  <a:srgbClr val="26316F"/>
                </a:solidFill>
                <a:latin typeface="Tahoma"/>
                <a:cs typeface="Tahoma"/>
              </a:rPr>
              <a:t>D</a:t>
            </a:r>
            <a:r>
              <a:rPr sz="3150" b="1" spc="180" dirty="0">
                <a:solidFill>
                  <a:srgbClr val="29357A"/>
                </a:solidFill>
                <a:latin typeface="Tahoma"/>
                <a:cs typeface="Tahoma"/>
              </a:rPr>
              <a:t>F</a:t>
            </a:r>
            <a:r>
              <a:rPr sz="3150" b="1" spc="-100" dirty="0">
                <a:solidFill>
                  <a:srgbClr val="29357A"/>
                </a:solidFill>
                <a:latin typeface="Tahoma"/>
                <a:cs typeface="Tahoma"/>
              </a:rPr>
              <a:t> </a:t>
            </a:r>
            <a:r>
              <a:rPr sz="3150" spc="-400" dirty="0">
                <a:solidFill>
                  <a:srgbClr val="26316F"/>
                </a:solidFill>
                <a:latin typeface="Verdana"/>
                <a:cs typeface="Verdana"/>
              </a:rPr>
              <a:t>(</a:t>
            </a:r>
            <a:r>
              <a:rPr sz="3150" spc="80" dirty="0">
                <a:solidFill>
                  <a:srgbClr val="29357A"/>
                </a:solidFill>
                <a:latin typeface="Verdana"/>
                <a:cs typeface="Verdana"/>
              </a:rPr>
              <a:t>R</a:t>
            </a:r>
            <a:r>
              <a:rPr sz="3150" spc="20" dirty="0">
                <a:solidFill>
                  <a:srgbClr val="26316F"/>
                </a:solidFill>
                <a:latin typeface="Verdana"/>
                <a:cs typeface="Verdana"/>
              </a:rPr>
              <a:t>e</a:t>
            </a:r>
            <a:r>
              <a:rPr sz="3150" spc="-110" dirty="0">
                <a:solidFill>
                  <a:srgbClr val="26316F"/>
                </a:solidFill>
                <a:latin typeface="Verdana"/>
                <a:cs typeface="Verdana"/>
              </a:rPr>
              <a:t>s</a:t>
            </a:r>
            <a:r>
              <a:rPr sz="3150" spc="55" dirty="0">
                <a:solidFill>
                  <a:srgbClr val="26316F"/>
                </a:solidFill>
                <a:latin typeface="Verdana"/>
                <a:cs typeface="Verdana"/>
              </a:rPr>
              <a:t>o</a:t>
            </a:r>
            <a:r>
              <a:rPr sz="3150" spc="120" dirty="0">
                <a:solidFill>
                  <a:srgbClr val="26316F"/>
                </a:solidFill>
                <a:latin typeface="Verdana"/>
                <a:cs typeface="Verdana"/>
              </a:rPr>
              <a:t>u</a:t>
            </a:r>
            <a:r>
              <a:rPr sz="3150" spc="-130" dirty="0">
                <a:solidFill>
                  <a:srgbClr val="29357A"/>
                </a:solidFill>
                <a:latin typeface="Verdana"/>
                <a:cs typeface="Verdana"/>
              </a:rPr>
              <a:t>r</a:t>
            </a:r>
            <a:r>
              <a:rPr sz="3150" spc="100" dirty="0">
                <a:solidFill>
                  <a:srgbClr val="29357A"/>
                </a:solidFill>
                <a:latin typeface="Verdana"/>
                <a:cs typeface="Verdana"/>
              </a:rPr>
              <a:t>c</a:t>
            </a:r>
            <a:r>
              <a:rPr sz="3150" spc="25" dirty="0">
                <a:solidFill>
                  <a:srgbClr val="26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6316F"/>
                </a:solidFill>
                <a:latin typeface="Verdana"/>
                <a:cs typeface="Verdana"/>
              </a:rPr>
              <a:t> </a:t>
            </a:r>
            <a:r>
              <a:rPr sz="3150" spc="165" dirty="0">
                <a:solidFill>
                  <a:srgbClr val="26316F"/>
                </a:solidFill>
                <a:latin typeface="Verdana"/>
                <a:cs typeface="Verdana"/>
              </a:rPr>
              <a:t>D</a:t>
            </a:r>
            <a:r>
              <a:rPr sz="3150" spc="20" dirty="0">
                <a:solidFill>
                  <a:srgbClr val="26316F"/>
                </a:solidFill>
                <a:latin typeface="Verdana"/>
                <a:cs typeface="Verdana"/>
              </a:rPr>
              <a:t>e</a:t>
            </a:r>
            <a:r>
              <a:rPr sz="3150" spc="-110" dirty="0">
                <a:solidFill>
                  <a:srgbClr val="26316F"/>
                </a:solidFill>
                <a:latin typeface="Verdana"/>
                <a:cs typeface="Verdana"/>
              </a:rPr>
              <a:t>s</a:t>
            </a:r>
            <a:r>
              <a:rPr sz="3150" spc="125" dirty="0">
                <a:solidFill>
                  <a:srgbClr val="26316F"/>
                </a:solidFill>
                <a:latin typeface="Verdana"/>
                <a:cs typeface="Verdana"/>
              </a:rPr>
              <a:t>c</a:t>
            </a:r>
            <a:r>
              <a:rPr sz="3150" spc="-114" dirty="0">
                <a:solidFill>
                  <a:srgbClr val="29357A"/>
                </a:solidFill>
                <a:latin typeface="Verdana"/>
                <a:cs typeface="Verdana"/>
              </a:rPr>
              <a:t>r</a:t>
            </a:r>
            <a:r>
              <a:rPr sz="3150" spc="-25" dirty="0">
                <a:solidFill>
                  <a:srgbClr val="29357A"/>
                </a:solidFill>
                <a:latin typeface="Verdana"/>
                <a:cs typeface="Verdana"/>
              </a:rPr>
              <a:t>i</a:t>
            </a:r>
            <a:r>
              <a:rPr sz="3150" spc="165" dirty="0">
                <a:solidFill>
                  <a:srgbClr val="29357A"/>
                </a:solidFill>
                <a:latin typeface="Verdana"/>
                <a:cs typeface="Verdana"/>
              </a:rPr>
              <a:t>p</a:t>
            </a:r>
            <a:r>
              <a:rPr sz="3150" spc="30" dirty="0">
                <a:solidFill>
                  <a:srgbClr val="29357A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9357A"/>
                </a:solidFill>
                <a:latin typeface="Verdana"/>
                <a:cs typeface="Verdana"/>
              </a:rPr>
              <a:t>i</a:t>
            </a:r>
            <a:r>
              <a:rPr sz="3150" spc="55" dirty="0">
                <a:solidFill>
                  <a:srgbClr val="29357A"/>
                </a:solidFill>
                <a:latin typeface="Verdana"/>
                <a:cs typeface="Verdana"/>
              </a:rPr>
              <a:t>o</a:t>
            </a:r>
            <a:r>
              <a:rPr sz="3150" spc="95" dirty="0">
                <a:solidFill>
                  <a:srgbClr val="29357A"/>
                </a:solidFill>
                <a:latin typeface="Verdana"/>
                <a:cs typeface="Verdana"/>
              </a:rPr>
              <a:t>n  </a:t>
            </a:r>
            <a:r>
              <a:rPr sz="3150" spc="145" dirty="0">
                <a:solidFill>
                  <a:srgbClr val="29357A"/>
                </a:solidFill>
                <a:latin typeface="Verdana"/>
                <a:cs typeface="Verdana"/>
              </a:rPr>
              <a:t>F</a:t>
            </a:r>
            <a:r>
              <a:rPr sz="3150" spc="-114" dirty="0">
                <a:solidFill>
                  <a:srgbClr val="29357A"/>
                </a:solidFill>
                <a:latin typeface="Verdana"/>
                <a:cs typeface="Verdana"/>
              </a:rPr>
              <a:t>r</a:t>
            </a:r>
            <a:r>
              <a:rPr sz="3150" spc="-40" dirty="0">
                <a:solidFill>
                  <a:srgbClr val="29357A"/>
                </a:solidFill>
                <a:latin typeface="Verdana"/>
                <a:cs typeface="Verdana"/>
              </a:rPr>
              <a:t>a</a:t>
            </a:r>
            <a:r>
              <a:rPr sz="3150" spc="280" dirty="0">
                <a:solidFill>
                  <a:srgbClr val="29357A"/>
                </a:solidFill>
                <a:latin typeface="Verdana"/>
                <a:cs typeface="Verdana"/>
              </a:rPr>
              <a:t>m</a:t>
            </a:r>
            <a:r>
              <a:rPr sz="3150" spc="-10" dirty="0">
                <a:solidFill>
                  <a:srgbClr val="29357A"/>
                </a:solidFill>
                <a:latin typeface="Verdana"/>
                <a:cs typeface="Verdana"/>
              </a:rPr>
              <a:t>e</a:t>
            </a:r>
            <a:r>
              <a:rPr sz="3150" spc="140" dirty="0">
                <a:solidFill>
                  <a:srgbClr val="29357A"/>
                </a:solidFill>
                <a:latin typeface="Verdana"/>
                <a:cs typeface="Verdana"/>
              </a:rPr>
              <a:t>w</a:t>
            </a:r>
            <a:r>
              <a:rPr sz="3150" spc="55" dirty="0">
                <a:solidFill>
                  <a:srgbClr val="26316F"/>
                </a:solidFill>
                <a:latin typeface="Verdana"/>
                <a:cs typeface="Verdana"/>
              </a:rPr>
              <a:t>o</a:t>
            </a:r>
            <a:r>
              <a:rPr sz="3150" spc="-114" dirty="0">
                <a:solidFill>
                  <a:srgbClr val="29357A"/>
                </a:solidFill>
                <a:latin typeface="Verdana"/>
                <a:cs typeface="Verdana"/>
              </a:rPr>
              <a:t>r</a:t>
            </a:r>
            <a:r>
              <a:rPr sz="3150" spc="20" dirty="0">
                <a:solidFill>
                  <a:srgbClr val="26316F"/>
                </a:solidFill>
                <a:latin typeface="Verdana"/>
                <a:cs typeface="Verdana"/>
              </a:rPr>
              <a:t>k</a:t>
            </a:r>
            <a:r>
              <a:rPr sz="3150" spc="-395" dirty="0">
                <a:solidFill>
                  <a:srgbClr val="29357A"/>
                </a:solidFill>
                <a:latin typeface="Verdana"/>
                <a:cs typeface="Verdana"/>
              </a:rPr>
              <a:t>)</a:t>
            </a:r>
            <a:r>
              <a:rPr sz="3150" spc="-285" dirty="0">
                <a:solidFill>
                  <a:srgbClr val="29357A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6316F"/>
                </a:solidFill>
                <a:latin typeface="Verdana"/>
                <a:cs typeface="Verdana"/>
              </a:rPr>
              <a:t>i</a:t>
            </a:r>
            <a:r>
              <a:rPr sz="3150" spc="-105" dirty="0">
                <a:solidFill>
                  <a:srgbClr val="26316F"/>
                </a:solidFill>
                <a:latin typeface="Verdana"/>
                <a:cs typeface="Verdana"/>
              </a:rPr>
              <a:t>s</a:t>
            </a:r>
            <a:r>
              <a:rPr sz="3150" spc="-285" dirty="0">
                <a:solidFill>
                  <a:srgbClr val="26316F"/>
                </a:solidFill>
                <a:latin typeface="Verdana"/>
                <a:cs typeface="Verdana"/>
              </a:rPr>
              <a:t> </a:t>
            </a:r>
            <a:r>
              <a:rPr sz="3150" spc="-35" dirty="0">
                <a:solidFill>
                  <a:srgbClr val="26316F"/>
                </a:solidFill>
                <a:latin typeface="Verdana"/>
                <a:cs typeface="Verdana"/>
              </a:rPr>
              <a:t>a</a:t>
            </a:r>
            <a:r>
              <a:rPr sz="3150" spc="-285" dirty="0">
                <a:solidFill>
                  <a:srgbClr val="26316F"/>
                </a:solidFill>
                <a:latin typeface="Verdana"/>
                <a:cs typeface="Verdana"/>
              </a:rPr>
              <a:t> </a:t>
            </a:r>
            <a:r>
              <a:rPr sz="3150" spc="-110" dirty="0">
                <a:solidFill>
                  <a:srgbClr val="26316F"/>
                </a:solidFill>
                <a:latin typeface="Verdana"/>
                <a:cs typeface="Verdana"/>
              </a:rPr>
              <a:t>s</a:t>
            </a:r>
            <a:r>
              <a:rPr sz="3150" spc="30" dirty="0">
                <a:solidFill>
                  <a:srgbClr val="26316F"/>
                </a:solidFill>
                <a:latin typeface="Verdana"/>
                <a:cs typeface="Verdana"/>
              </a:rPr>
              <a:t>t</a:t>
            </a:r>
            <a:r>
              <a:rPr sz="3150" spc="-40" dirty="0">
                <a:solidFill>
                  <a:srgbClr val="29357A"/>
                </a:solidFill>
                <a:latin typeface="Verdana"/>
                <a:cs typeface="Verdana"/>
              </a:rPr>
              <a:t>a</a:t>
            </a:r>
            <a:r>
              <a:rPr sz="3150" spc="140" dirty="0">
                <a:solidFill>
                  <a:srgbClr val="29357A"/>
                </a:solidFill>
                <a:latin typeface="Verdana"/>
                <a:cs typeface="Verdana"/>
              </a:rPr>
              <a:t>n</a:t>
            </a:r>
            <a:r>
              <a:rPr sz="3150" spc="165" dirty="0">
                <a:solidFill>
                  <a:srgbClr val="29357A"/>
                </a:solidFill>
                <a:latin typeface="Verdana"/>
                <a:cs typeface="Verdana"/>
              </a:rPr>
              <a:t>d</a:t>
            </a:r>
            <a:r>
              <a:rPr sz="3150" spc="-40" dirty="0">
                <a:solidFill>
                  <a:srgbClr val="29357A"/>
                </a:solidFill>
                <a:latin typeface="Verdana"/>
                <a:cs typeface="Verdana"/>
              </a:rPr>
              <a:t>a</a:t>
            </a:r>
            <a:r>
              <a:rPr sz="3150" spc="-130" dirty="0">
                <a:solidFill>
                  <a:srgbClr val="29357A"/>
                </a:solidFill>
                <a:latin typeface="Verdana"/>
                <a:cs typeface="Verdana"/>
              </a:rPr>
              <a:t>r</a:t>
            </a:r>
            <a:r>
              <a:rPr sz="3150" spc="170" dirty="0">
                <a:solidFill>
                  <a:srgbClr val="26316F"/>
                </a:solidFill>
                <a:latin typeface="Verdana"/>
                <a:cs typeface="Verdana"/>
              </a:rPr>
              <a:t>d</a:t>
            </a:r>
            <a:r>
              <a:rPr sz="3150" spc="-285" dirty="0">
                <a:solidFill>
                  <a:srgbClr val="26316F"/>
                </a:solidFill>
                <a:latin typeface="Verdana"/>
                <a:cs typeface="Verdana"/>
              </a:rPr>
              <a:t> </a:t>
            </a:r>
            <a:r>
              <a:rPr sz="3150" spc="-70" dirty="0">
                <a:solidFill>
                  <a:srgbClr val="26316F"/>
                </a:solidFill>
                <a:latin typeface="Verdana"/>
                <a:cs typeface="Verdana"/>
              </a:rPr>
              <a:t>f</a:t>
            </a:r>
            <a:r>
              <a:rPr sz="3150" spc="55" dirty="0">
                <a:solidFill>
                  <a:srgbClr val="29357A"/>
                </a:solidFill>
                <a:latin typeface="Verdana"/>
                <a:cs typeface="Verdana"/>
              </a:rPr>
              <a:t>o</a:t>
            </a:r>
            <a:r>
              <a:rPr sz="3150" spc="-75" dirty="0">
                <a:solidFill>
                  <a:srgbClr val="26316F"/>
                </a:solidFill>
                <a:latin typeface="Verdana"/>
                <a:cs typeface="Verdana"/>
              </a:rPr>
              <a:t>r  </a:t>
            </a:r>
            <a:r>
              <a:rPr sz="3150" spc="-130" dirty="0">
                <a:solidFill>
                  <a:srgbClr val="29357A"/>
                </a:solidFill>
                <a:latin typeface="Verdana"/>
                <a:cs typeface="Verdana"/>
              </a:rPr>
              <a:t>r</a:t>
            </a:r>
            <a:r>
              <a:rPr sz="3150" spc="20" dirty="0">
                <a:solidFill>
                  <a:srgbClr val="29357A"/>
                </a:solidFill>
                <a:latin typeface="Verdana"/>
                <a:cs typeface="Verdana"/>
              </a:rPr>
              <a:t>e</a:t>
            </a:r>
            <a:r>
              <a:rPr sz="3150" spc="165" dirty="0">
                <a:solidFill>
                  <a:srgbClr val="29357A"/>
                </a:solidFill>
                <a:latin typeface="Verdana"/>
                <a:cs typeface="Verdana"/>
              </a:rPr>
              <a:t>p</a:t>
            </a:r>
            <a:r>
              <a:rPr sz="3150" spc="-130" dirty="0">
                <a:solidFill>
                  <a:srgbClr val="26316F"/>
                </a:solidFill>
                <a:latin typeface="Verdana"/>
                <a:cs typeface="Verdana"/>
              </a:rPr>
              <a:t>r</a:t>
            </a:r>
            <a:r>
              <a:rPr sz="3150" spc="20" dirty="0">
                <a:solidFill>
                  <a:srgbClr val="26316F"/>
                </a:solidFill>
                <a:latin typeface="Verdana"/>
                <a:cs typeface="Verdana"/>
              </a:rPr>
              <a:t>e</a:t>
            </a:r>
            <a:r>
              <a:rPr sz="3150" spc="-110" dirty="0">
                <a:solidFill>
                  <a:srgbClr val="26316F"/>
                </a:solidFill>
                <a:latin typeface="Verdana"/>
                <a:cs typeface="Verdana"/>
              </a:rPr>
              <a:t>s</a:t>
            </a:r>
            <a:r>
              <a:rPr sz="3150" spc="20" dirty="0">
                <a:solidFill>
                  <a:srgbClr val="26316F"/>
                </a:solidFill>
                <a:latin typeface="Verdana"/>
                <a:cs typeface="Verdana"/>
              </a:rPr>
              <a:t>e</a:t>
            </a:r>
            <a:r>
              <a:rPr sz="3150" spc="130" dirty="0">
                <a:solidFill>
                  <a:srgbClr val="26316F"/>
                </a:solidFill>
                <a:latin typeface="Verdana"/>
                <a:cs typeface="Verdana"/>
              </a:rPr>
              <a:t>n</a:t>
            </a:r>
            <a:r>
              <a:rPr sz="3150" spc="30" dirty="0">
                <a:solidFill>
                  <a:srgbClr val="26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9357A"/>
                </a:solidFill>
                <a:latin typeface="Verdana"/>
                <a:cs typeface="Verdana"/>
              </a:rPr>
              <a:t>i</a:t>
            </a:r>
            <a:r>
              <a:rPr sz="3150" spc="140" dirty="0">
                <a:solidFill>
                  <a:srgbClr val="26316F"/>
                </a:solidFill>
                <a:latin typeface="Verdana"/>
                <a:cs typeface="Verdana"/>
              </a:rPr>
              <a:t>n</a:t>
            </a:r>
            <a:r>
              <a:rPr sz="3150" spc="195" dirty="0">
                <a:solidFill>
                  <a:srgbClr val="26316F"/>
                </a:solidFill>
                <a:latin typeface="Verdana"/>
                <a:cs typeface="Verdana"/>
              </a:rPr>
              <a:t>g</a:t>
            </a:r>
            <a:r>
              <a:rPr sz="3150" spc="-285" dirty="0">
                <a:solidFill>
                  <a:srgbClr val="26316F"/>
                </a:solidFill>
                <a:latin typeface="Verdana"/>
                <a:cs typeface="Verdana"/>
              </a:rPr>
              <a:t> </a:t>
            </a:r>
            <a:r>
              <a:rPr sz="3150" spc="165" dirty="0">
                <a:solidFill>
                  <a:srgbClr val="26316F"/>
                </a:solidFill>
                <a:latin typeface="Verdana"/>
                <a:cs typeface="Verdana"/>
              </a:rPr>
              <a:t>d</a:t>
            </a:r>
            <a:r>
              <a:rPr sz="3150" spc="-40" dirty="0">
                <a:solidFill>
                  <a:srgbClr val="26316F"/>
                </a:solidFill>
                <a:latin typeface="Verdana"/>
                <a:cs typeface="Verdana"/>
              </a:rPr>
              <a:t>a</a:t>
            </a:r>
            <a:r>
              <a:rPr sz="3150" spc="30" dirty="0">
                <a:solidFill>
                  <a:srgbClr val="29357A"/>
                </a:solidFill>
                <a:latin typeface="Verdana"/>
                <a:cs typeface="Verdana"/>
              </a:rPr>
              <a:t>t</a:t>
            </a:r>
            <a:r>
              <a:rPr sz="3150" spc="-35" dirty="0">
                <a:solidFill>
                  <a:srgbClr val="26316F"/>
                </a:solidFill>
                <a:latin typeface="Verdana"/>
                <a:cs typeface="Verdana"/>
              </a:rPr>
              <a:t>a</a:t>
            </a:r>
            <a:r>
              <a:rPr sz="3150" spc="-285" dirty="0">
                <a:solidFill>
                  <a:srgbClr val="26316F"/>
                </a:solidFill>
                <a:latin typeface="Verdana"/>
                <a:cs typeface="Verdana"/>
              </a:rPr>
              <a:t> </a:t>
            </a:r>
            <a:r>
              <a:rPr sz="3150" spc="55" dirty="0">
                <a:solidFill>
                  <a:srgbClr val="29357A"/>
                </a:solidFill>
                <a:latin typeface="Verdana"/>
                <a:cs typeface="Verdana"/>
              </a:rPr>
              <a:t>o</a:t>
            </a:r>
            <a:r>
              <a:rPr sz="3150" spc="135" dirty="0">
                <a:solidFill>
                  <a:srgbClr val="29357A"/>
                </a:solidFill>
                <a:latin typeface="Verdana"/>
                <a:cs typeface="Verdana"/>
              </a:rPr>
              <a:t>n</a:t>
            </a:r>
            <a:r>
              <a:rPr sz="3150" spc="-285" dirty="0">
                <a:solidFill>
                  <a:srgbClr val="29357A"/>
                </a:solidFill>
                <a:latin typeface="Verdana"/>
                <a:cs typeface="Verdana"/>
              </a:rPr>
              <a:t> </a:t>
            </a:r>
            <a:r>
              <a:rPr sz="3150" spc="30" dirty="0">
                <a:solidFill>
                  <a:srgbClr val="29357A"/>
                </a:solidFill>
                <a:latin typeface="Verdana"/>
                <a:cs typeface="Verdana"/>
              </a:rPr>
              <a:t>t</a:t>
            </a:r>
            <a:r>
              <a:rPr sz="3150" spc="140" dirty="0">
                <a:solidFill>
                  <a:srgbClr val="26316F"/>
                </a:solidFill>
                <a:latin typeface="Verdana"/>
                <a:cs typeface="Verdana"/>
              </a:rPr>
              <a:t>h</a:t>
            </a:r>
            <a:r>
              <a:rPr sz="3150" spc="25" dirty="0">
                <a:solidFill>
                  <a:srgbClr val="26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6316F"/>
                </a:solidFill>
                <a:latin typeface="Verdana"/>
                <a:cs typeface="Verdana"/>
              </a:rPr>
              <a:t> </a:t>
            </a:r>
            <a:r>
              <a:rPr sz="3150" spc="140" dirty="0">
                <a:solidFill>
                  <a:srgbClr val="26316F"/>
                </a:solidFill>
                <a:latin typeface="Verdana"/>
                <a:cs typeface="Verdana"/>
              </a:rPr>
              <a:t>w</a:t>
            </a:r>
            <a:r>
              <a:rPr sz="3150" spc="20" dirty="0">
                <a:solidFill>
                  <a:srgbClr val="26316F"/>
                </a:solidFill>
                <a:latin typeface="Verdana"/>
                <a:cs typeface="Verdana"/>
              </a:rPr>
              <a:t>e</a:t>
            </a:r>
            <a:r>
              <a:rPr sz="3150" spc="120" dirty="0">
                <a:solidFill>
                  <a:srgbClr val="26316F"/>
                </a:solidFill>
                <a:latin typeface="Verdana"/>
                <a:cs typeface="Verdana"/>
              </a:rPr>
              <a:t>b</a:t>
            </a:r>
            <a:r>
              <a:rPr sz="3150" spc="-470" dirty="0">
                <a:solidFill>
                  <a:srgbClr val="26316F"/>
                </a:solidFill>
                <a:latin typeface="Verdana"/>
                <a:cs typeface="Verdana"/>
              </a:rPr>
              <a:t>.  </a:t>
            </a:r>
            <a:r>
              <a:rPr sz="3150" spc="-380" dirty="0">
                <a:solidFill>
                  <a:srgbClr val="29357A"/>
                </a:solidFill>
                <a:latin typeface="Verdana"/>
                <a:cs typeface="Verdana"/>
              </a:rPr>
              <a:t>I</a:t>
            </a:r>
            <a:r>
              <a:rPr sz="3150" spc="35" dirty="0">
                <a:solidFill>
                  <a:srgbClr val="29357A"/>
                </a:solidFill>
                <a:latin typeface="Verdana"/>
                <a:cs typeface="Verdana"/>
              </a:rPr>
              <a:t>t</a:t>
            </a:r>
            <a:r>
              <a:rPr sz="3150" spc="-285" dirty="0">
                <a:solidFill>
                  <a:srgbClr val="29357A"/>
                </a:solidFill>
                <a:latin typeface="Verdana"/>
                <a:cs typeface="Verdana"/>
              </a:rPr>
              <a:t> </a:t>
            </a:r>
            <a:r>
              <a:rPr sz="3150" spc="165" dirty="0">
                <a:solidFill>
                  <a:srgbClr val="26316F"/>
                </a:solidFill>
                <a:latin typeface="Verdana"/>
                <a:cs typeface="Verdana"/>
              </a:rPr>
              <a:t>p</a:t>
            </a:r>
            <a:r>
              <a:rPr sz="3150" spc="-130" dirty="0">
                <a:solidFill>
                  <a:srgbClr val="29357A"/>
                </a:solidFill>
                <a:latin typeface="Verdana"/>
                <a:cs typeface="Verdana"/>
              </a:rPr>
              <a:t>r</a:t>
            </a:r>
            <a:r>
              <a:rPr sz="3150" spc="10" dirty="0">
                <a:solidFill>
                  <a:srgbClr val="29357A"/>
                </a:solidFill>
                <a:latin typeface="Verdana"/>
                <a:cs typeface="Verdana"/>
              </a:rPr>
              <a:t>o</a:t>
            </a:r>
            <a:r>
              <a:rPr sz="3150" spc="-165" dirty="0">
                <a:solidFill>
                  <a:srgbClr val="29357A"/>
                </a:solidFill>
                <a:latin typeface="Verdana"/>
                <a:cs typeface="Verdana"/>
              </a:rPr>
              <a:t>v</a:t>
            </a:r>
            <a:r>
              <a:rPr sz="3150" spc="-25" dirty="0">
                <a:solidFill>
                  <a:srgbClr val="26316F"/>
                </a:solidFill>
                <a:latin typeface="Verdana"/>
                <a:cs typeface="Verdana"/>
              </a:rPr>
              <a:t>i</a:t>
            </a:r>
            <a:r>
              <a:rPr sz="3150" spc="165" dirty="0">
                <a:solidFill>
                  <a:srgbClr val="29357A"/>
                </a:solidFill>
                <a:latin typeface="Verdana"/>
                <a:cs typeface="Verdana"/>
              </a:rPr>
              <a:t>d</a:t>
            </a:r>
            <a:r>
              <a:rPr sz="3150" spc="20" dirty="0">
                <a:solidFill>
                  <a:srgbClr val="26316F"/>
                </a:solidFill>
                <a:latin typeface="Verdana"/>
                <a:cs typeface="Verdana"/>
              </a:rPr>
              <a:t>e</a:t>
            </a:r>
            <a:r>
              <a:rPr sz="3150" spc="-105" dirty="0">
                <a:solidFill>
                  <a:srgbClr val="29357A"/>
                </a:solidFill>
                <a:latin typeface="Verdana"/>
                <a:cs typeface="Verdana"/>
              </a:rPr>
              <a:t>s</a:t>
            </a:r>
            <a:r>
              <a:rPr sz="3150" spc="-285" dirty="0">
                <a:solidFill>
                  <a:srgbClr val="29357A"/>
                </a:solidFill>
                <a:latin typeface="Verdana"/>
                <a:cs typeface="Verdana"/>
              </a:rPr>
              <a:t> </a:t>
            </a:r>
            <a:r>
              <a:rPr sz="3150" spc="-35" dirty="0">
                <a:solidFill>
                  <a:srgbClr val="26316F"/>
                </a:solidFill>
                <a:latin typeface="Verdana"/>
                <a:cs typeface="Verdana"/>
              </a:rPr>
              <a:t>a</a:t>
            </a:r>
            <a:r>
              <a:rPr sz="3150" spc="-285" dirty="0">
                <a:solidFill>
                  <a:srgbClr val="26316F"/>
                </a:solidFill>
                <a:latin typeface="Verdana"/>
                <a:cs typeface="Verdana"/>
              </a:rPr>
              <a:t> </a:t>
            </a:r>
            <a:r>
              <a:rPr sz="3150" spc="135" dirty="0">
                <a:solidFill>
                  <a:srgbClr val="26316F"/>
                </a:solidFill>
                <a:latin typeface="Verdana"/>
                <a:cs typeface="Verdana"/>
              </a:rPr>
              <a:t>w</a:t>
            </a:r>
            <a:r>
              <a:rPr sz="3150" spc="-70" dirty="0">
                <a:solidFill>
                  <a:srgbClr val="26316F"/>
                </a:solidFill>
                <a:latin typeface="Verdana"/>
                <a:cs typeface="Verdana"/>
              </a:rPr>
              <a:t>a</a:t>
            </a:r>
            <a:r>
              <a:rPr sz="3150" spc="-160" dirty="0">
                <a:solidFill>
                  <a:srgbClr val="26316F"/>
                </a:solidFill>
                <a:latin typeface="Verdana"/>
                <a:cs typeface="Verdana"/>
              </a:rPr>
              <a:t>y</a:t>
            </a:r>
            <a:r>
              <a:rPr sz="3150" spc="-285" dirty="0">
                <a:solidFill>
                  <a:srgbClr val="26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9357A"/>
                </a:solidFill>
                <a:latin typeface="Verdana"/>
                <a:cs typeface="Verdana"/>
              </a:rPr>
              <a:t>t</a:t>
            </a:r>
            <a:r>
              <a:rPr sz="3150" spc="60" dirty="0">
                <a:solidFill>
                  <a:srgbClr val="29357A"/>
                </a:solidFill>
                <a:latin typeface="Verdana"/>
                <a:cs typeface="Verdana"/>
              </a:rPr>
              <a:t>o</a:t>
            </a:r>
            <a:r>
              <a:rPr sz="3150" spc="-285" dirty="0">
                <a:solidFill>
                  <a:srgbClr val="29357A"/>
                </a:solidFill>
                <a:latin typeface="Verdana"/>
                <a:cs typeface="Verdana"/>
              </a:rPr>
              <a:t> </a:t>
            </a:r>
            <a:r>
              <a:rPr sz="3150" spc="165" dirty="0">
                <a:solidFill>
                  <a:srgbClr val="29357A"/>
                </a:solidFill>
                <a:latin typeface="Verdana"/>
                <a:cs typeface="Verdana"/>
              </a:rPr>
              <a:t>d</a:t>
            </a:r>
            <a:r>
              <a:rPr sz="3150" spc="20" dirty="0">
                <a:solidFill>
                  <a:srgbClr val="29357A"/>
                </a:solidFill>
                <a:latin typeface="Verdana"/>
                <a:cs typeface="Verdana"/>
              </a:rPr>
              <a:t>e</a:t>
            </a:r>
            <a:r>
              <a:rPr sz="3150" spc="-110" dirty="0">
                <a:solidFill>
                  <a:srgbClr val="26316F"/>
                </a:solidFill>
                <a:latin typeface="Verdana"/>
                <a:cs typeface="Verdana"/>
              </a:rPr>
              <a:t>s</a:t>
            </a:r>
            <a:r>
              <a:rPr sz="3150" spc="125" dirty="0">
                <a:solidFill>
                  <a:srgbClr val="26316F"/>
                </a:solidFill>
                <a:latin typeface="Verdana"/>
                <a:cs typeface="Verdana"/>
              </a:rPr>
              <a:t>c</a:t>
            </a:r>
            <a:r>
              <a:rPr sz="3150" spc="-114" dirty="0">
                <a:solidFill>
                  <a:srgbClr val="26316F"/>
                </a:solidFill>
                <a:latin typeface="Verdana"/>
                <a:cs typeface="Verdana"/>
              </a:rPr>
              <a:t>r</a:t>
            </a:r>
            <a:r>
              <a:rPr sz="3150" spc="-25" dirty="0">
                <a:solidFill>
                  <a:srgbClr val="26316F"/>
                </a:solidFill>
                <a:latin typeface="Verdana"/>
                <a:cs typeface="Verdana"/>
              </a:rPr>
              <a:t>i</a:t>
            </a:r>
            <a:r>
              <a:rPr sz="3150" spc="165" dirty="0">
                <a:solidFill>
                  <a:srgbClr val="29357A"/>
                </a:solidFill>
                <a:latin typeface="Verdana"/>
                <a:cs typeface="Verdana"/>
              </a:rPr>
              <a:t>b</a:t>
            </a:r>
            <a:r>
              <a:rPr sz="3150" spc="15" dirty="0">
                <a:solidFill>
                  <a:srgbClr val="29357A"/>
                </a:solidFill>
                <a:latin typeface="Verdana"/>
                <a:cs typeface="Verdana"/>
              </a:rPr>
              <a:t>e  </a:t>
            </a:r>
            <a:r>
              <a:rPr sz="3150" spc="-130" dirty="0">
                <a:solidFill>
                  <a:srgbClr val="26316F"/>
                </a:solidFill>
                <a:latin typeface="Verdana"/>
                <a:cs typeface="Verdana"/>
              </a:rPr>
              <a:t>r</a:t>
            </a:r>
            <a:r>
              <a:rPr sz="3150" spc="20" dirty="0">
                <a:solidFill>
                  <a:srgbClr val="26316F"/>
                </a:solidFill>
                <a:latin typeface="Verdana"/>
                <a:cs typeface="Verdana"/>
              </a:rPr>
              <a:t>e</a:t>
            </a:r>
            <a:r>
              <a:rPr sz="3150" spc="-110" dirty="0">
                <a:solidFill>
                  <a:srgbClr val="26316F"/>
                </a:solidFill>
                <a:latin typeface="Verdana"/>
                <a:cs typeface="Verdana"/>
              </a:rPr>
              <a:t>s</a:t>
            </a:r>
            <a:r>
              <a:rPr sz="3150" spc="55" dirty="0">
                <a:solidFill>
                  <a:srgbClr val="29357A"/>
                </a:solidFill>
                <a:latin typeface="Verdana"/>
                <a:cs typeface="Verdana"/>
              </a:rPr>
              <a:t>o</a:t>
            </a:r>
            <a:r>
              <a:rPr sz="3150" spc="120" dirty="0">
                <a:solidFill>
                  <a:srgbClr val="29357A"/>
                </a:solidFill>
                <a:latin typeface="Verdana"/>
                <a:cs typeface="Verdana"/>
              </a:rPr>
              <a:t>u</a:t>
            </a:r>
            <a:r>
              <a:rPr sz="3150" spc="-130" dirty="0">
                <a:solidFill>
                  <a:srgbClr val="26316F"/>
                </a:solidFill>
                <a:latin typeface="Verdana"/>
                <a:cs typeface="Verdana"/>
              </a:rPr>
              <a:t>r</a:t>
            </a:r>
            <a:r>
              <a:rPr sz="3150" spc="100" dirty="0">
                <a:solidFill>
                  <a:srgbClr val="26316F"/>
                </a:solidFill>
                <a:latin typeface="Verdana"/>
                <a:cs typeface="Verdana"/>
              </a:rPr>
              <a:t>c</a:t>
            </a:r>
            <a:r>
              <a:rPr sz="3150" spc="20" dirty="0">
                <a:solidFill>
                  <a:srgbClr val="26316F"/>
                </a:solidFill>
                <a:latin typeface="Verdana"/>
                <a:cs typeface="Verdana"/>
              </a:rPr>
              <a:t>e</a:t>
            </a:r>
            <a:r>
              <a:rPr sz="3150" spc="-105" dirty="0">
                <a:solidFill>
                  <a:srgbClr val="26316F"/>
                </a:solidFill>
                <a:latin typeface="Verdana"/>
                <a:cs typeface="Verdana"/>
              </a:rPr>
              <a:t>s</a:t>
            </a:r>
            <a:r>
              <a:rPr sz="3150" spc="-285" dirty="0">
                <a:solidFill>
                  <a:srgbClr val="26316F"/>
                </a:solidFill>
                <a:latin typeface="Verdana"/>
                <a:cs typeface="Verdana"/>
              </a:rPr>
              <a:t> </a:t>
            </a:r>
            <a:r>
              <a:rPr sz="3150" spc="-40" dirty="0">
                <a:solidFill>
                  <a:srgbClr val="26316F"/>
                </a:solidFill>
                <a:latin typeface="Verdana"/>
                <a:cs typeface="Verdana"/>
              </a:rPr>
              <a:t>a</a:t>
            </a:r>
            <a:r>
              <a:rPr sz="3150" spc="140" dirty="0">
                <a:solidFill>
                  <a:srgbClr val="26316F"/>
                </a:solidFill>
                <a:latin typeface="Verdana"/>
                <a:cs typeface="Verdana"/>
              </a:rPr>
              <a:t>n</a:t>
            </a:r>
            <a:r>
              <a:rPr sz="3150" spc="170" dirty="0">
                <a:solidFill>
                  <a:srgbClr val="29357A"/>
                </a:solidFill>
                <a:latin typeface="Verdana"/>
                <a:cs typeface="Verdana"/>
              </a:rPr>
              <a:t>d</a:t>
            </a:r>
            <a:r>
              <a:rPr sz="3150" spc="-285" dirty="0">
                <a:solidFill>
                  <a:srgbClr val="29357A"/>
                </a:solidFill>
                <a:latin typeface="Verdana"/>
                <a:cs typeface="Verdana"/>
              </a:rPr>
              <a:t> </a:t>
            </a:r>
            <a:r>
              <a:rPr sz="3150" spc="30" dirty="0">
                <a:solidFill>
                  <a:srgbClr val="29357A"/>
                </a:solidFill>
                <a:latin typeface="Verdana"/>
                <a:cs typeface="Verdana"/>
              </a:rPr>
              <a:t>t</a:t>
            </a:r>
            <a:r>
              <a:rPr sz="3150" spc="140" dirty="0">
                <a:solidFill>
                  <a:srgbClr val="29357A"/>
                </a:solidFill>
                <a:latin typeface="Verdana"/>
                <a:cs typeface="Verdana"/>
              </a:rPr>
              <a:t>h</a:t>
            </a:r>
            <a:r>
              <a:rPr sz="3150" spc="20" dirty="0">
                <a:solidFill>
                  <a:srgbClr val="29357A"/>
                </a:solidFill>
                <a:latin typeface="Verdana"/>
                <a:cs typeface="Verdana"/>
              </a:rPr>
              <a:t>e</a:t>
            </a:r>
            <a:r>
              <a:rPr sz="3150" spc="-25" dirty="0">
                <a:solidFill>
                  <a:srgbClr val="26316F"/>
                </a:solidFill>
                <a:latin typeface="Verdana"/>
                <a:cs typeface="Verdana"/>
              </a:rPr>
              <a:t>i</a:t>
            </a:r>
            <a:r>
              <a:rPr sz="3150" spc="-75" dirty="0">
                <a:solidFill>
                  <a:srgbClr val="29357A"/>
                </a:solidFill>
                <a:latin typeface="Verdana"/>
                <a:cs typeface="Verdana"/>
              </a:rPr>
              <a:t>r  </a:t>
            </a:r>
            <a:r>
              <a:rPr sz="3150" spc="-130" dirty="0">
                <a:solidFill>
                  <a:srgbClr val="26316F"/>
                </a:solidFill>
                <a:latin typeface="Verdana"/>
                <a:cs typeface="Verdana"/>
              </a:rPr>
              <a:t>r</a:t>
            </a:r>
            <a:r>
              <a:rPr sz="3150" spc="20" dirty="0">
                <a:solidFill>
                  <a:srgbClr val="26316F"/>
                </a:solidFill>
                <a:latin typeface="Verdana"/>
                <a:cs typeface="Verdana"/>
              </a:rPr>
              <a:t>e</a:t>
            </a:r>
            <a:r>
              <a:rPr sz="3150" spc="-25" dirty="0">
                <a:solidFill>
                  <a:srgbClr val="26316F"/>
                </a:solidFill>
                <a:latin typeface="Verdana"/>
                <a:cs typeface="Verdana"/>
              </a:rPr>
              <a:t>l</a:t>
            </a:r>
            <a:r>
              <a:rPr sz="3150" spc="-40" dirty="0">
                <a:solidFill>
                  <a:srgbClr val="26316F"/>
                </a:solidFill>
                <a:latin typeface="Verdana"/>
                <a:cs typeface="Verdana"/>
              </a:rPr>
              <a:t>a</a:t>
            </a:r>
            <a:r>
              <a:rPr sz="3150" spc="30" dirty="0">
                <a:solidFill>
                  <a:srgbClr val="26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6316F"/>
                </a:solidFill>
                <a:latin typeface="Verdana"/>
                <a:cs typeface="Verdana"/>
              </a:rPr>
              <a:t>i</a:t>
            </a:r>
            <a:r>
              <a:rPr sz="3150" spc="55" dirty="0">
                <a:solidFill>
                  <a:srgbClr val="26316F"/>
                </a:solidFill>
                <a:latin typeface="Verdana"/>
                <a:cs typeface="Verdana"/>
              </a:rPr>
              <a:t>o</a:t>
            </a:r>
            <a:r>
              <a:rPr sz="3150" spc="130" dirty="0">
                <a:solidFill>
                  <a:srgbClr val="29357A"/>
                </a:solidFill>
                <a:latin typeface="Verdana"/>
                <a:cs typeface="Verdana"/>
              </a:rPr>
              <a:t>n</a:t>
            </a:r>
            <a:r>
              <a:rPr sz="3150" spc="-110" dirty="0">
                <a:solidFill>
                  <a:srgbClr val="26316F"/>
                </a:solidFill>
                <a:latin typeface="Verdana"/>
                <a:cs typeface="Verdana"/>
              </a:rPr>
              <a:t>s</a:t>
            </a:r>
            <a:r>
              <a:rPr sz="3150" spc="130" dirty="0">
                <a:solidFill>
                  <a:srgbClr val="26316F"/>
                </a:solidFill>
                <a:latin typeface="Verdana"/>
                <a:cs typeface="Verdana"/>
              </a:rPr>
              <a:t>h</a:t>
            </a:r>
            <a:r>
              <a:rPr sz="3150" spc="-25" dirty="0">
                <a:solidFill>
                  <a:srgbClr val="29357A"/>
                </a:solidFill>
                <a:latin typeface="Verdana"/>
                <a:cs typeface="Verdana"/>
              </a:rPr>
              <a:t>i</a:t>
            </a:r>
            <a:r>
              <a:rPr sz="3150" spc="165" dirty="0">
                <a:solidFill>
                  <a:srgbClr val="29357A"/>
                </a:solidFill>
                <a:latin typeface="Verdana"/>
                <a:cs typeface="Verdana"/>
              </a:rPr>
              <a:t>p</a:t>
            </a:r>
            <a:r>
              <a:rPr sz="3150" spc="-105" dirty="0">
                <a:solidFill>
                  <a:srgbClr val="26316F"/>
                </a:solidFill>
                <a:latin typeface="Verdana"/>
                <a:cs typeface="Verdana"/>
              </a:rPr>
              <a:t>s</a:t>
            </a:r>
            <a:r>
              <a:rPr sz="3150" spc="-285" dirty="0">
                <a:solidFill>
                  <a:srgbClr val="26316F"/>
                </a:solidFill>
                <a:latin typeface="Verdana"/>
                <a:cs typeface="Verdana"/>
              </a:rPr>
              <a:t> </a:t>
            </a:r>
            <a:r>
              <a:rPr sz="3150" spc="120" dirty="0">
                <a:solidFill>
                  <a:srgbClr val="29357A"/>
                </a:solidFill>
                <a:latin typeface="Verdana"/>
                <a:cs typeface="Verdana"/>
              </a:rPr>
              <a:t>u</a:t>
            </a:r>
            <a:r>
              <a:rPr sz="3150" spc="-110" dirty="0">
                <a:solidFill>
                  <a:srgbClr val="29357A"/>
                </a:solidFill>
                <a:latin typeface="Verdana"/>
                <a:cs typeface="Verdana"/>
              </a:rPr>
              <a:t>s</a:t>
            </a:r>
            <a:r>
              <a:rPr sz="3150" spc="-25" dirty="0">
                <a:solidFill>
                  <a:srgbClr val="26316F"/>
                </a:solidFill>
                <a:latin typeface="Verdana"/>
                <a:cs typeface="Verdana"/>
              </a:rPr>
              <a:t>i</a:t>
            </a:r>
            <a:r>
              <a:rPr sz="3150" spc="140" dirty="0">
                <a:solidFill>
                  <a:srgbClr val="29357A"/>
                </a:solidFill>
                <a:latin typeface="Verdana"/>
                <a:cs typeface="Verdana"/>
              </a:rPr>
              <a:t>n</a:t>
            </a:r>
            <a:r>
              <a:rPr sz="3150" spc="195" dirty="0">
                <a:solidFill>
                  <a:srgbClr val="29357A"/>
                </a:solidFill>
                <a:latin typeface="Verdana"/>
                <a:cs typeface="Verdana"/>
              </a:rPr>
              <a:t>g</a:t>
            </a:r>
            <a:r>
              <a:rPr sz="3150" spc="-285" dirty="0">
                <a:solidFill>
                  <a:srgbClr val="29357A"/>
                </a:solidFill>
                <a:latin typeface="Verdana"/>
                <a:cs typeface="Verdana"/>
              </a:rPr>
              <a:t> </a:t>
            </a:r>
            <a:r>
              <a:rPr sz="3150" spc="-110" dirty="0">
                <a:solidFill>
                  <a:srgbClr val="29357A"/>
                </a:solidFill>
                <a:latin typeface="Verdana"/>
                <a:cs typeface="Verdana"/>
              </a:rPr>
              <a:t>s</a:t>
            </a:r>
            <a:r>
              <a:rPr sz="3150" spc="120" dirty="0">
                <a:solidFill>
                  <a:srgbClr val="29357A"/>
                </a:solidFill>
                <a:latin typeface="Verdana"/>
                <a:cs typeface="Verdana"/>
              </a:rPr>
              <a:t>u</a:t>
            </a:r>
            <a:r>
              <a:rPr sz="3150" spc="165" dirty="0">
                <a:solidFill>
                  <a:srgbClr val="29357A"/>
                </a:solidFill>
                <a:latin typeface="Verdana"/>
                <a:cs typeface="Verdana"/>
              </a:rPr>
              <a:t>b</a:t>
            </a:r>
            <a:r>
              <a:rPr sz="3150" spc="-229" dirty="0">
                <a:solidFill>
                  <a:srgbClr val="29357A"/>
                </a:solidFill>
                <a:latin typeface="Verdana"/>
                <a:cs typeface="Verdana"/>
              </a:rPr>
              <a:t>j</a:t>
            </a:r>
            <a:r>
              <a:rPr sz="3150" spc="20" dirty="0">
                <a:solidFill>
                  <a:srgbClr val="29357A"/>
                </a:solidFill>
                <a:latin typeface="Verdana"/>
                <a:cs typeface="Verdana"/>
              </a:rPr>
              <a:t>e</a:t>
            </a:r>
            <a:r>
              <a:rPr sz="3150" spc="145" dirty="0">
                <a:solidFill>
                  <a:srgbClr val="29357A"/>
                </a:solidFill>
                <a:latin typeface="Verdana"/>
                <a:cs typeface="Verdana"/>
              </a:rPr>
              <a:t>c</a:t>
            </a:r>
            <a:r>
              <a:rPr sz="3150" dirty="0">
                <a:solidFill>
                  <a:srgbClr val="26316F"/>
                </a:solidFill>
                <a:latin typeface="Verdana"/>
                <a:cs typeface="Verdana"/>
              </a:rPr>
              <a:t>t</a:t>
            </a:r>
            <a:r>
              <a:rPr sz="3150" spc="-195" dirty="0">
                <a:solidFill>
                  <a:srgbClr val="26316F"/>
                </a:solidFill>
                <a:latin typeface="Verdana"/>
                <a:cs typeface="Verdana"/>
              </a:rPr>
              <a:t>-  </a:t>
            </a:r>
            <a:r>
              <a:rPr sz="3150" spc="165" dirty="0">
                <a:solidFill>
                  <a:srgbClr val="29357A"/>
                </a:solidFill>
                <a:latin typeface="Verdana"/>
                <a:cs typeface="Verdana"/>
              </a:rPr>
              <a:t>p</a:t>
            </a:r>
            <a:r>
              <a:rPr sz="3150" spc="-130" dirty="0">
                <a:solidFill>
                  <a:srgbClr val="29357A"/>
                </a:solidFill>
                <a:latin typeface="Verdana"/>
                <a:cs typeface="Verdana"/>
              </a:rPr>
              <a:t>r</a:t>
            </a:r>
            <a:r>
              <a:rPr sz="3150" spc="20" dirty="0">
                <a:solidFill>
                  <a:srgbClr val="29357A"/>
                </a:solidFill>
                <a:latin typeface="Verdana"/>
                <a:cs typeface="Verdana"/>
              </a:rPr>
              <a:t>e</a:t>
            </a:r>
            <a:r>
              <a:rPr sz="3150" spc="165" dirty="0">
                <a:solidFill>
                  <a:srgbClr val="26316F"/>
                </a:solidFill>
                <a:latin typeface="Verdana"/>
                <a:cs typeface="Verdana"/>
              </a:rPr>
              <a:t>d</a:t>
            </a:r>
            <a:r>
              <a:rPr sz="3150" spc="-25" dirty="0">
                <a:solidFill>
                  <a:srgbClr val="29357A"/>
                </a:solidFill>
                <a:latin typeface="Verdana"/>
                <a:cs typeface="Verdana"/>
              </a:rPr>
              <a:t>i</a:t>
            </a:r>
            <a:r>
              <a:rPr sz="3150" spc="125" dirty="0">
                <a:solidFill>
                  <a:srgbClr val="29357A"/>
                </a:solidFill>
                <a:latin typeface="Verdana"/>
                <a:cs typeface="Verdana"/>
              </a:rPr>
              <a:t>c</a:t>
            </a:r>
            <a:r>
              <a:rPr sz="3150" spc="-40" dirty="0">
                <a:solidFill>
                  <a:srgbClr val="26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6316F"/>
                </a:solidFill>
                <a:latin typeface="Verdana"/>
                <a:cs typeface="Verdana"/>
              </a:rPr>
              <a:t>t</a:t>
            </a:r>
            <a:r>
              <a:rPr sz="3150" spc="55" dirty="0">
                <a:solidFill>
                  <a:srgbClr val="29357A"/>
                </a:solidFill>
                <a:latin typeface="Verdana"/>
                <a:cs typeface="Verdana"/>
              </a:rPr>
              <a:t>e</a:t>
            </a:r>
            <a:r>
              <a:rPr sz="3150" spc="-200" dirty="0">
                <a:solidFill>
                  <a:srgbClr val="26316F"/>
                </a:solidFill>
                <a:latin typeface="Verdana"/>
                <a:cs typeface="Verdana"/>
              </a:rPr>
              <a:t>-</a:t>
            </a:r>
            <a:r>
              <a:rPr sz="3150" spc="55" dirty="0">
                <a:solidFill>
                  <a:srgbClr val="26316F"/>
                </a:solidFill>
                <a:latin typeface="Verdana"/>
                <a:cs typeface="Verdana"/>
              </a:rPr>
              <a:t>o</a:t>
            </a:r>
            <a:r>
              <a:rPr sz="3150" spc="165" dirty="0">
                <a:solidFill>
                  <a:srgbClr val="26316F"/>
                </a:solidFill>
                <a:latin typeface="Verdana"/>
                <a:cs typeface="Verdana"/>
              </a:rPr>
              <a:t>b</a:t>
            </a:r>
            <a:r>
              <a:rPr sz="3150" spc="-229" dirty="0">
                <a:solidFill>
                  <a:srgbClr val="26316F"/>
                </a:solidFill>
                <a:latin typeface="Verdana"/>
                <a:cs typeface="Verdana"/>
              </a:rPr>
              <a:t>j</a:t>
            </a:r>
            <a:r>
              <a:rPr sz="3150" spc="20" dirty="0">
                <a:solidFill>
                  <a:srgbClr val="26316F"/>
                </a:solidFill>
                <a:latin typeface="Verdana"/>
                <a:cs typeface="Verdana"/>
              </a:rPr>
              <a:t>e</a:t>
            </a:r>
            <a:r>
              <a:rPr sz="3150" spc="145" dirty="0">
                <a:solidFill>
                  <a:srgbClr val="26316F"/>
                </a:solidFill>
                <a:latin typeface="Verdana"/>
                <a:cs typeface="Verdana"/>
              </a:rPr>
              <a:t>c</a:t>
            </a:r>
            <a:r>
              <a:rPr sz="3150" spc="35" dirty="0">
                <a:solidFill>
                  <a:srgbClr val="26316F"/>
                </a:solidFill>
                <a:latin typeface="Verdana"/>
                <a:cs typeface="Verdana"/>
              </a:rPr>
              <a:t>t</a:t>
            </a:r>
            <a:r>
              <a:rPr sz="3150" spc="-285" dirty="0">
                <a:solidFill>
                  <a:srgbClr val="26316F"/>
                </a:solidFill>
                <a:latin typeface="Verdana"/>
                <a:cs typeface="Verdana"/>
              </a:rPr>
              <a:t> </a:t>
            </a:r>
            <a:r>
              <a:rPr sz="3150" spc="30" dirty="0">
                <a:solidFill>
                  <a:srgbClr val="26316F"/>
                </a:solidFill>
                <a:latin typeface="Verdana"/>
                <a:cs typeface="Verdana"/>
              </a:rPr>
              <a:t>t</a:t>
            </a:r>
            <a:r>
              <a:rPr sz="3150" spc="-114" dirty="0">
                <a:solidFill>
                  <a:srgbClr val="26316F"/>
                </a:solidFill>
                <a:latin typeface="Verdana"/>
                <a:cs typeface="Verdana"/>
              </a:rPr>
              <a:t>r</a:t>
            </a:r>
            <a:r>
              <a:rPr sz="3150" spc="-25" dirty="0">
                <a:solidFill>
                  <a:srgbClr val="26316F"/>
                </a:solidFill>
                <a:latin typeface="Verdana"/>
                <a:cs typeface="Verdana"/>
              </a:rPr>
              <a:t>i</a:t>
            </a:r>
            <a:r>
              <a:rPr sz="3150" spc="165" dirty="0">
                <a:solidFill>
                  <a:srgbClr val="29357A"/>
                </a:solidFill>
                <a:latin typeface="Verdana"/>
                <a:cs typeface="Verdana"/>
              </a:rPr>
              <a:t>p</a:t>
            </a:r>
            <a:r>
              <a:rPr sz="3150" spc="-25" dirty="0">
                <a:solidFill>
                  <a:srgbClr val="29357A"/>
                </a:solidFill>
                <a:latin typeface="Verdana"/>
                <a:cs typeface="Verdana"/>
              </a:rPr>
              <a:t>l</a:t>
            </a:r>
            <a:r>
              <a:rPr sz="3150" spc="20" dirty="0">
                <a:solidFill>
                  <a:srgbClr val="29357A"/>
                </a:solidFill>
                <a:latin typeface="Verdana"/>
                <a:cs typeface="Verdana"/>
              </a:rPr>
              <a:t>e</a:t>
            </a:r>
            <a:r>
              <a:rPr sz="3150" spc="-110" dirty="0">
                <a:solidFill>
                  <a:srgbClr val="29357A"/>
                </a:solidFill>
                <a:latin typeface="Verdana"/>
                <a:cs typeface="Verdana"/>
              </a:rPr>
              <a:t>s</a:t>
            </a:r>
            <a:r>
              <a:rPr sz="3150" spc="-480" dirty="0">
                <a:solidFill>
                  <a:srgbClr val="29357A"/>
                </a:solidFill>
                <a:latin typeface="Verdana"/>
                <a:cs typeface="Verdana"/>
              </a:rPr>
              <a:t>.</a:t>
            </a:r>
            <a:endParaRPr sz="315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248574" y="1925662"/>
            <a:ext cx="3441065" cy="5626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445" dirty="0">
                <a:solidFill>
                  <a:srgbClr val="29357A"/>
                </a:solidFill>
              </a:rPr>
              <a:t>W</a:t>
            </a:r>
            <a:r>
              <a:rPr spc="170" dirty="0"/>
              <a:t>H</a:t>
            </a:r>
            <a:r>
              <a:rPr spc="175" dirty="0">
                <a:solidFill>
                  <a:srgbClr val="29357A"/>
                </a:solidFill>
              </a:rPr>
              <a:t>A</a:t>
            </a:r>
            <a:r>
              <a:rPr spc="35" dirty="0">
                <a:solidFill>
                  <a:srgbClr val="29357A"/>
                </a:solidFill>
              </a:rPr>
              <a:t>T</a:t>
            </a:r>
            <a:r>
              <a:rPr spc="-30" dirty="0">
                <a:solidFill>
                  <a:srgbClr val="29357A"/>
                </a:solidFill>
              </a:rPr>
              <a:t> </a:t>
            </a:r>
            <a:r>
              <a:rPr spc="-540" dirty="0">
                <a:solidFill>
                  <a:srgbClr val="29357A"/>
                </a:solidFill>
              </a:rPr>
              <a:t>I</a:t>
            </a:r>
            <a:r>
              <a:rPr spc="30" dirty="0">
                <a:solidFill>
                  <a:srgbClr val="29357A"/>
                </a:solidFill>
              </a:rPr>
              <a:t>S</a:t>
            </a:r>
            <a:r>
              <a:rPr spc="-30" dirty="0">
                <a:solidFill>
                  <a:srgbClr val="29357A"/>
                </a:solidFill>
              </a:rPr>
              <a:t> </a:t>
            </a:r>
            <a:r>
              <a:rPr spc="45" dirty="0">
                <a:solidFill>
                  <a:srgbClr val="29357A"/>
                </a:solidFill>
              </a:rPr>
              <a:t>R</a:t>
            </a:r>
            <a:r>
              <a:rPr spc="260" dirty="0">
                <a:solidFill>
                  <a:srgbClr val="29357A"/>
                </a:solidFill>
              </a:rPr>
              <a:t>D</a:t>
            </a:r>
            <a:r>
              <a:rPr spc="225" dirty="0">
                <a:solidFill>
                  <a:srgbClr val="29357A"/>
                </a:solidFill>
              </a:rPr>
              <a:t>F</a:t>
            </a:r>
            <a:r>
              <a:rPr spc="90" dirty="0"/>
              <a:t>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24315" cy="10287000"/>
            <a:chOff x="0" y="0"/>
            <a:chExt cx="9124315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24315" cy="10287000"/>
            </a:xfrm>
            <a:custGeom>
              <a:avLst/>
              <a:gdLst/>
              <a:ahLst/>
              <a:cxnLst/>
              <a:rect l="l" t="t" r="r" b="b"/>
              <a:pathLst>
                <a:path w="9124315" h="10287000">
                  <a:moveTo>
                    <a:pt x="912374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9123749" y="0"/>
                  </a:lnTo>
                  <a:lnTo>
                    <a:pt x="9123749" y="10286999"/>
                  </a:lnTo>
                  <a:close/>
                </a:path>
              </a:pathLst>
            </a:custGeom>
            <a:solidFill>
              <a:srgbClr val="74C3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0124" y="1326171"/>
              <a:ext cx="6524624" cy="763904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408328" y="1746194"/>
            <a:ext cx="6109970" cy="459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50" spc="-135" dirty="0">
                <a:solidFill>
                  <a:srgbClr val="FABC00"/>
                </a:solidFill>
                <a:latin typeface="Verdana"/>
                <a:cs typeface="Verdana"/>
              </a:rPr>
              <a:t>R</a:t>
            </a:r>
            <a:r>
              <a:rPr sz="2850" spc="-15" dirty="0">
                <a:solidFill>
                  <a:srgbClr val="FABC00"/>
                </a:solidFill>
                <a:latin typeface="Verdana"/>
                <a:cs typeface="Verdana"/>
              </a:rPr>
              <a:t>D</a:t>
            </a:r>
            <a:r>
              <a:rPr sz="2850" spc="-35" dirty="0">
                <a:solidFill>
                  <a:srgbClr val="FABC00"/>
                </a:solidFill>
                <a:latin typeface="Verdana"/>
                <a:cs typeface="Verdana"/>
              </a:rPr>
              <a:t>F</a:t>
            </a:r>
            <a:r>
              <a:rPr sz="2850" spc="-170" dirty="0">
                <a:solidFill>
                  <a:srgbClr val="FABC00"/>
                </a:solidFill>
                <a:latin typeface="Verdana"/>
                <a:cs typeface="Verdana"/>
              </a:rPr>
              <a:t> </a:t>
            </a:r>
            <a:r>
              <a:rPr sz="2850" spc="-240" dirty="0">
                <a:solidFill>
                  <a:srgbClr val="FABC00"/>
                </a:solidFill>
                <a:latin typeface="Verdana"/>
                <a:cs typeface="Verdana"/>
              </a:rPr>
              <a:t>S</a:t>
            </a:r>
            <a:r>
              <a:rPr sz="2850" spc="-185" dirty="0">
                <a:solidFill>
                  <a:srgbClr val="FFCE00"/>
                </a:solidFill>
                <a:latin typeface="Verdana"/>
                <a:cs typeface="Verdana"/>
              </a:rPr>
              <a:t>T</a:t>
            </a:r>
            <a:r>
              <a:rPr sz="2850" spc="-135" dirty="0">
                <a:solidFill>
                  <a:srgbClr val="FFCE00"/>
                </a:solidFill>
                <a:latin typeface="Verdana"/>
                <a:cs typeface="Verdana"/>
              </a:rPr>
              <a:t>R</a:t>
            </a:r>
            <a:r>
              <a:rPr sz="2850" spc="-70" dirty="0">
                <a:solidFill>
                  <a:srgbClr val="FABC00"/>
                </a:solidFill>
                <a:latin typeface="Verdana"/>
                <a:cs typeface="Verdana"/>
              </a:rPr>
              <a:t>U</a:t>
            </a:r>
            <a:r>
              <a:rPr sz="2850" spc="5" dirty="0">
                <a:solidFill>
                  <a:srgbClr val="FFCE00"/>
                </a:solidFill>
                <a:latin typeface="Verdana"/>
                <a:cs typeface="Verdana"/>
              </a:rPr>
              <a:t>C</a:t>
            </a:r>
            <a:r>
              <a:rPr sz="2850" spc="-220" dirty="0">
                <a:solidFill>
                  <a:srgbClr val="FABC00"/>
                </a:solidFill>
                <a:latin typeface="Verdana"/>
                <a:cs typeface="Verdana"/>
              </a:rPr>
              <a:t>T</a:t>
            </a:r>
            <a:r>
              <a:rPr sz="2850" spc="-70" dirty="0">
                <a:solidFill>
                  <a:srgbClr val="FABC00"/>
                </a:solidFill>
                <a:latin typeface="Verdana"/>
                <a:cs typeface="Verdana"/>
              </a:rPr>
              <a:t>U</a:t>
            </a:r>
            <a:r>
              <a:rPr sz="2850" spc="-135" dirty="0">
                <a:solidFill>
                  <a:srgbClr val="FFCE00"/>
                </a:solidFill>
                <a:latin typeface="Verdana"/>
                <a:cs typeface="Verdana"/>
              </a:rPr>
              <a:t>R</a:t>
            </a:r>
            <a:r>
              <a:rPr sz="2850" spc="-35" dirty="0">
                <a:solidFill>
                  <a:srgbClr val="FABC00"/>
                </a:solidFill>
                <a:latin typeface="Verdana"/>
                <a:cs typeface="Verdana"/>
              </a:rPr>
              <a:t>E</a:t>
            </a:r>
            <a:r>
              <a:rPr sz="2850" spc="-170" dirty="0">
                <a:solidFill>
                  <a:srgbClr val="FABC00"/>
                </a:solidFill>
                <a:latin typeface="Verdana"/>
                <a:cs typeface="Verdana"/>
              </a:rPr>
              <a:t> </a:t>
            </a:r>
            <a:r>
              <a:rPr sz="2850" spc="-625" dirty="0">
                <a:solidFill>
                  <a:srgbClr val="FABC00"/>
                </a:solidFill>
                <a:latin typeface="Verdana"/>
                <a:cs typeface="Verdana"/>
              </a:rPr>
              <a:t>I</a:t>
            </a:r>
            <a:r>
              <a:rPr sz="2850" spc="-114" dirty="0">
                <a:solidFill>
                  <a:srgbClr val="FABC00"/>
                </a:solidFill>
                <a:latin typeface="Verdana"/>
                <a:cs typeface="Verdana"/>
              </a:rPr>
              <a:t>N</a:t>
            </a:r>
            <a:r>
              <a:rPr sz="2850" spc="-170" dirty="0">
                <a:solidFill>
                  <a:srgbClr val="FABC00"/>
                </a:solidFill>
                <a:latin typeface="Verdana"/>
                <a:cs typeface="Verdana"/>
              </a:rPr>
              <a:t> </a:t>
            </a:r>
            <a:r>
              <a:rPr sz="2850" spc="-625" dirty="0">
                <a:solidFill>
                  <a:srgbClr val="FABC00"/>
                </a:solidFill>
                <a:latin typeface="Verdana"/>
                <a:cs typeface="Verdana"/>
              </a:rPr>
              <a:t>I</a:t>
            </a:r>
            <a:r>
              <a:rPr sz="2850" spc="-114" dirty="0">
                <a:solidFill>
                  <a:srgbClr val="FFCE00"/>
                </a:solidFill>
                <a:latin typeface="Verdana"/>
                <a:cs typeface="Verdana"/>
              </a:rPr>
              <a:t>N</a:t>
            </a:r>
            <a:r>
              <a:rPr sz="2850" spc="-240" dirty="0">
                <a:solidFill>
                  <a:srgbClr val="FFCE00"/>
                </a:solidFill>
                <a:latin typeface="Verdana"/>
                <a:cs typeface="Verdana"/>
              </a:rPr>
              <a:t>S</a:t>
            </a:r>
            <a:r>
              <a:rPr sz="2850" spc="-285" dirty="0">
                <a:solidFill>
                  <a:srgbClr val="FFCE00"/>
                </a:solidFill>
                <a:latin typeface="Verdana"/>
                <a:cs typeface="Verdana"/>
              </a:rPr>
              <a:t>T</a:t>
            </a:r>
            <a:r>
              <a:rPr sz="2850" spc="-60" dirty="0">
                <a:solidFill>
                  <a:srgbClr val="FFCE00"/>
                </a:solidFill>
                <a:latin typeface="Verdana"/>
                <a:cs typeface="Verdana"/>
              </a:rPr>
              <a:t>A</a:t>
            </a:r>
            <a:r>
              <a:rPr sz="2850" spc="-114" dirty="0">
                <a:solidFill>
                  <a:srgbClr val="FFCE00"/>
                </a:solidFill>
                <a:latin typeface="Verdana"/>
                <a:cs typeface="Verdana"/>
              </a:rPr>
              <a:t>G</a:t>
            </a:r>
            <a:r>
              <a:rPr sz="2850" spc="-135" dirty="0">
                <a:solidFill>
                  <a:srgbClr val="FFCE00"/>
                </a:solidFill>
                <a:latin typeface="Verdana"/>
                <a:cs typeface="Verdana"/>
              </a:rPr>
              <a:t>R</a:t>
            </a:r>
            <a:r>
              <a:rPr sz="2850" spc="-30" dirty="0">
                <a:solidFill>
                  <a:srgbClr val="FABC00"/>
                </a:solidFill>
                <a:latin typeface="Verdana"/>
                <a:cs typeface="Verdana"/>
              </a:rPr>
              <a:t>A</a:t>
            </a:r>
            <a:r>
              <a:rPr sz="2850" spc="20" dirty="0">
                <a:solidFill>
                  <a:srgbClr val="FFCE00"/>
                </a:solidFill>
                <a:latin typeface="Verdana"/>
                <a:cs typeface="Verdana"/>
              </a:rPr>
              <a:t>M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74229" y="3045176"/>
            <a:ext cx="6042025" cy="422846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>
              <a:lnSpc>
                <a:spcPct val="123900"/>
              </a:lnSpc>
              <a:spcBef>
                <a:spcPts val="140"/>
              </a:spcBef>
            </a:pPr>
            <a:r>
              <a:rPr sz="3150" spc="-380" dirty="0">
                <a:solidFill>
                  <a:srgbClr val="26316F"/>
                </a:solidFill>
                <a:latin typeface="Verdana"/>
                <a:cs typeface="Verdana"/>
              </a:rPr>
              <a:t>I</a:t>
            </a:r>
            <a:r>
              <a:rPr sz="3150" spc="130" dirty="0">
                <a:solidFill>
                  <a:srgbClr val="29357A"/>
                </a:solidFill>
                <a:latin typeface="Verdana"/>
                <a:cs typeface="Verdana"/>
              </a:rPr>
              <a:t>n</a:t>
            </a:r>
            <a:r>
              <a:rPr sz="3150" spc="-110" dirty="0">
                <a:solidFill>
                  <a:srgbClr val="29357A"/>
                </a:solidFill>
                <a:latin typeface="Verdana"/>
                <a:cs typeface="Verdana"/>
              </a:rPr>
              <a:t>s</a:t>
            </a:r>
            <a:r>
              <a:rPr sz="3150" spc="30" dirty="0">
                <a:solidFill>
                  <a:srgbClr val="29357A"/>
                </a:solidFill>
                <a:latin typeface="Verdana"/>
                <a:cs typeface="Verdana"/>
              </a:rPr>
              <a:t>t</a:t>
            </a:r>
            <a:r>
              <a:rPr sz="3150" spc="-30" dirty="0">
                <a:solidFill>
                  <a:srgbClr val="29357A"/>
                </a:solidFill>
                <a:latin typeface="Verdana"/>
                <a:cs typeface="Verdana"/>
              </a:rPr>
              <a:t>a</a:t>
            </a:r>
            <a:r>
              <a:rPr sz="3150" spc="190" dirty="0">
                <a:solidFill>
                  <a:srgbClr val="29357A"/>
                </a:solidFill>
                <a:latin typeface="Verdana"/>
                <a:cs typeface="Verdana"/>
              </a:rPr>
              <a:t>g</a:t>
            </a:r>
            <a:r>
              <a:rPr sz="3150" spc="-114" dirty="0">
                <a:solidFill>
                  <a:srgbClr val="29357A"/>
                </a:solidFill>
                <a:latin typeface="Verdana"/>
                <a:cs typeface="Verdana"/>
              </a:rPr>
              <a:t>r</a:t>
            </a:r>
            <a:r>
              <a:rPr sz="3150" spc="-40" dirty="0">
                <a:solidFill>
                  <a:srgbClr val="26316F"/>
                </a:solidFill>
                <a:latin typeface="Verdana"/>
                <a:cs typeface="Verdana"/>
              </a:rPr>
              <a:t>a</a:t>
            </a:r>
            <a:r>
              <a:rPr sz="3150" spc="270" dirty="0">
                <a:solidFill>
                  <a:srgbClr val="29357A"/>
                </a:solidFill>
                <a:latin typeface="Verdana"/>
                <a:cs typeface="Verdana"/>
              </a:rPr>
              <a:t>m</a:t>
            </a:r>
            <a:r>
              <a:rPr sz="3150" spc="-215" dirty="0">
                <a:solidFill>
                  <a:srgbClr val="26316F"/>
                </a:solidFill>
                <a:latin typeface="Verdana"/>
                <a:cs typeface="Verdana"/>
              </a:rPr>
              <a:t>'</a:t>
            </a:r>
            <a:r>
              <a:rPr sz="3150" spc="-105" dirty="0">
                <a:solidFill>
                  <a:srgbClr val="26316F"/>
                </a:solidFill>
                <a:latin typeface="Verdana"/>
                <a:cs typeface="Verdana"/>
              </a:rPr>
              <a:t>s</a:t>
            </a:r>
            <a:r>
              <a:rPr sz="3150" spc="-285" dirty="0">
                <a:solidFill>
                  <a:srgbClr val="26316F"/>
                </a:solidFill>
                <a:latin typeface="Verdana"/>
                <a:cs typeface="Verdana"/>
              </a:rPr>
              <a:t> </a:t>
            </a:r>
            <a:r>
              <a:rPr sz="3150" spc="80" dirty="0">
                <a:solidFill>
                  <a:srgbClr val="26316F"/>
                </a:solidFill>
                <a:latin typeface="Verdana"/>
                <a:cs typeface="Verdana"/>
              </a:rPr>
              <a:t>R</a:t>
            </a:r>
            <a:r>
              <a:rPr sz="3150" spc="165" dirty="0">
                <a:solidFill>
                  <a:srgbClr val="26316F"/>
                </a:solidFill>
                <a:latin typeface="Verdana"/>
                <a:cs typeface="Verdana"/>
              </a:rPr>
              <a:t>D</a:t>
            </a:r>
            <a:r>
              <a:rPr sz="3150" spc="180" dirty="0">
                <a:solidFill>
                  <a:srgbClr val="29357A"/>
                </a:solidFill>
                <a:latin typeface="Verdana"/>
                <a:cs typeface="Verdana"/>
              </a:rPr>
              <a:t>F</a:t>
            </a:r>
            <a:r>
              <a:rPr sz="3150" spc="-285" dirty="0">
                <a:solidFill>
                  <a:srgbClr val="29357A"/>
                </a:solidFill>
                <a:latin typeface="Verdana"/>
                <a:cs typeface="Verdana"/>
              </a:rPr>
              <a:t> </a:t>
            </a:r>
            <a:r>
              <a:rPr sz="3150" spc="-110" dirty="0">
                <a:solidFill>
                  <a:srgbClr val="26316F"/>
                </a:solidFill>
                <a:latin typeface="Verdana"/>
                <a:cs typeface="Verdana"/>
              </a:rPr>
              <a:t>s</a:t>
            </a:r>
            <a:r>
              <a:rPr sz="3150" spc="30" dirty="0">
                <a:solidFill>
                  <a:srgbClr val="26316F"/>
                </a:solidFill>
                <a:latin typeface="Verdana"/>
                <a:cs typeface="Verdana"/>
              </a:rPr>
              <a:t>t</a:t>
            </a:r>
            <a:r>
              <a:rPr sz="3150" spc="-90" dirty="0">
                <a:solidFill>
                  <a:srgbClr val="29357A"/>
                </a:solidFill>
                <a:latin typeface="Verdana"/>
                <a:cs typeface="Verdana"/>
              </a:rPr>
              <a:t>r</a:t>
            </a:r>
            <a:r>
              <a:rPr sz="3150" spc="120" dirty="0">
                <a:solidFill>
                  <a:srgbClr val="29357A"/>
                </a:solidFill>
                <a:latin typeface="Verdana"/>
                <a:cs typeface="Verdana"/>
              </a:rPr>
              <a:t>u</a:t>
            </a:r>
            <a:r>
              <a:rPr sz="3150" spc="145" dirty="0">
                <a:solidFill>
                  <a:srgbClr val="26316F"/>
                </a:solidFill>
                <a:latin typeface="Verdana"/>
                <a:cs typeface="Verdana"/>
              </a:rPr>
              <a:t>c</a:t>
            </a:r>
            <a:r>
              <a:rPr sz="3150" spc="30" dirty="0">
                <a:solidFill>
                  <a:srgbClr val="29357A"/>
                </a:solidFill>
                <a:latin typeface="Verdana"/>
                <a:cs typeface="Verdana"/>
              </a:rPr>
              <a:t>t</a:t>
            </a:r>
            <a:r>
              <a:rPr sz="3150" spc="120" dirty="0">
                <a:solidFill>
                  <a:srgbClr val="26316F"/>
                </a:solidFill>
                <a:latin typeface="Verdana"/>
                <a:cs typeface="Verdana"/>
              </a:rPr>
              <a:t>u</a:t>
            </a:r>
            <a:r>
              <a:rPr sz="3150" spc="-130" dirty="0">
                <a:solidFill>
                  <a:srgbClr val="26316F"/>
                </a:solidFill>
                <a:latin typeface="Verdana"/>
                <a:cs typeface="Verdana"/>
              </a:rPr>
              <a:t>r</a:t>
            </a:r>
            <a:r>
              <a:rPr sz="3150" spc="15" dirty="0">
                <a:solidFill>
                  <a:srgbClr val="29357A"/>
                </a:solidFill>
                <a:latin typeface="Verdana"/>
                <a:cs typeface="Verdana"/>
              </a:rPr>
              <a:t>e  </a:t>
            </a:r>
            <a:r>
              <a:rPr sz="3150" spc="100" dirty="0">
                <a:solidFill>
                  <a:srgbClr val="29357A"/>
                </a:solidFill>
                <a:latin typeface="Verdana"/>
                <a:cs typeface="Verdana"/>
              </a:rPr>
              <a:t>c</a:t>
            </a:r>
            <a:r>
              <a:rPr sz="3150" spc="55" dirty="0">
                <a:solidFill>
                  <a:srgbClr val="26316F"/>
                </a:solidFill>
                <a:latin typeface="Verdana"/>
                <a:cs typeface="Verdana"/>
              </a:rPr>
              <a:t>o</a:t>
            </a:r>
            <a:r>
              <a:rPr sz="3150" spc="130" dirty="0">
                <a:solidFill>
                  <a:srgbClr val="29357A"/>
                </a:solidFill>
                <a:latin typeface="Verdana"/>
                <a:cs typeface="Verdana"/>
              </a:rPr>
              <a:t>n</a:t>
            </a:r>
            <a:r>
              <a:rPr sz="3150" spc="-110" dirty="0">
                <a:solidFill>
                  <a:srgbClr val="26316F"/>
                </a:solidFill>
                <a:latin typeface="Verdana"/>
                <a:cs typeface="Verdana"/>
              </a:rPr>
              <a:t>s</a:t>
            </a:r>
            <a:r>
              <a:rPr sz="3150" spc="-25" dirty="0">
                <a:solidFill>
                  <a:srgbClr val="26316F"/>
                </a:solidFill>
                <a:latin typeface="Verdana"/>
                <a:cs typeface="Verdana"/>
              </a:rPr>
              <a:t>i</a:t>
            </a:r>
            <a:r>
              <a:rPr sz="3150" spc="-110" dirty="0">
                <a:solidFill>
                  <a:srgbClr val="29357A"/>
                </a:solidFill>
                <a:latin typeface="Verdana"/>
                <a:cs typeface="Verdana"/>
              </a:rPr>
              <a:t>s</a:t>
            </a:r>
            <a:r>
              <a:rPr sz="3150" spc="30" dirty="0">
                <a:solidFill>
                  <a:srgbClr val="29357A"/>
                </a:solidFill>
                <a:latin typeface="Verdana"/>
                <a:cs typeface="Verdana"/>
              </a:rPr>
              <a:t>t</a:t>
            </a:r>
            <a:r>
              <a:rPr sz="3150" spc="-105" dirty="0">
                <a:solidFill>
                  <a:srgbClr val="29357A"/>
                </a:solidFill>
                <a:latin typeface="Verdana"/>
                <a:cs typeface="Verdana"/>
              </a:rPr>
              <a:t>s</a:t>
            </a:r>
            <a:r>
              <a:rPr sz="3150" spc="-285" dirty="0">
                <a:solidFill>
                  <a:srgbClr val="29357A"/>
                </a:solidFill>
                <a:latin typeface="Verdana"/>
                <a:cs typeface="Verdana"/>
              </a:rPr>
              <a:t> </a:t>
            </a:r>
            <a:r>
              <a:rPr sz="3150" spc="55" dirty="0">
                <a:solidFill>
                  <a:srgbClr val="26316F"/>
                </a:solidFill>
                <a:latin typeface="Verdana"/>
                <a:cs typeface="Verdana"/>
              </a:rPr>
              <a:t>o</a:t>
            </a:r>
            <a:r>
              <a:rPr sz="3150" spc="-40" dirty="0">
                <a:solidFill>
                  <a:srgbClr val="29357A"/>
                </a:solidFill>
                <a:latin typeface="Verdana"/>
                <a:cs typeface="Verdana"/>
              </a:rPr>
              <a:t>f</a:t>
            </a:r>
            <a:r>
              <a:rPr sz="3150" spc="-285" dirty="0">
                <a:solidFill>
                  <a:srgbClr val="29357A"/>
                </a:solidFill>
                <a:latin typeface="Verdana"/>
                <a:cs typeface="Verdana"/>
              </a:rPr>
              <a:t> </a:t>
            </a:r>
            <a:r>
              <a:rPr sz="3150" spc="20" dirty="0">
                <a:solidFill>
                  <a:srgbClr val="26316F"/>
                </a:solidFill>
                <a:latin typeface="Verdana"/>
                <a:cs typeface="Verdana"/>
              </a:rPr>
              <a:t>e</a:t>
            </a:r>
            <a:r>
              <a:rPr sz="3150" spc="130" dirty="0">
                <a:solidFill>
                  <a:srgbClr val="29357A"/>
                </a:solidFill>
                <a:latin typeface="Verdana"/>
                <a:cs typeface="Verdana"/>
              </a:rPr>
              <a:t>n</a:t>
            </a:r>
            <a:r>
              <a:rPr sz="3150" spc="30" dirty="0">
                <a:solidFill>
                  <a:srgbClr val="29357A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9357A"/>
                </a:solidFill>
                <a:latin typeface="Verdana"/>
                <a:cs typeface="Verdana"/>
              </a:rPr>
              <a:t>i</a:t>
            </a:r>
            <a:r>
              <a:rPr sz="3150" spc="30" dirty="0">
                <a:solidFill>
                  <a:srgbClr val="26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6316F"/>
                </a:solidFill>
                <a:latin typeface="Verdana"/>
                <a:cs typeface="Verdana"/>
              </a:rPr>
              <a:t>i</a:t>
            </a:r>
            <a:r>
              <a:rPr sz="3150" spc="20" dirty="0">
                <a:solidFill>
                  <a:srgbClr val="29357A"/>
                </a:solidFill>
                <a:latin typeface="Verdana"/>
                <a:cs typeface="Verdana"/>
              </a:rPr>
              <a:t>e</a:t>
            </a:r>
            <a:r>
              <a:rPr sz="3150" spc="-105" dirty="0">
                <a:solidFill>
                  <a:srgbClr val="26316F"/>
                </a:solidFill>
                <a:latin typeface="Verdana"/>
                <a:cs typeface="Verdana"/>
              </a:rPr>
              <a:t>s</a:t>
            </a:r>
            <a:r>
              <a:rPr sz="3150" spc="-285" dirty="0">
                <a:solidFill>
                  <a:srgbClr val="26316F"/>
                </a:solidFill>
                <a:latin typeface="Verdana"/>
                <a:cs typeface="Verdana"/>
              </a:rPr>
              <a:t> </a:t>
            </a:r>
            <a:r>
              <a:rPr sz="3150" spc="-110" dirty="0">
                <a:solidFill>
                  <a:srgbClr val="29357A"/>
                </a:solidFill>
                <a:latin typeface="Verdana"/>
                <a:cs typeface="Verdana"/>
              </a:rPr>
              <a:t>s</a:t>
            </a:r>
            <a:r>
              <a:rPr sz="3150" spc="120" dirty="0">
                <a:solidFill>
                  <a:srgbClr val="26316F"/>
                </a:solidFill>
                <a:latin typeface="Verdana"/>
                <a:cs typeface="Verdana"/>
              </a:rPr>
              <a:t>u</a:t>
            </a:r>
            <a:r>
              <a:rPr sz="3150" spc="100" dirty="0">
                <a:solidFill>
                  <a:srgbClr val="26316F"/>
                </a:solidFill>
                <a:latin typeface="Verdana"/>
                <a:cs typeface="Verdana"/>
              </a:rPr>
              <a:t>c</a:t>
            </a:r>
            <a:r>
              <a:rPr sz="3150" spc="135" dirty="0">
                <a:solidFill>
                  <a:srgbClr val="26316F"/>
                </a:solidFill>
                <a:latin typeface="Verdana"/>
                <a:cs typeface="Verdana"/>
              </a:rPr>
              <a:t>h</a:t>
            </a:r>
            <a:r>
              <a:rPr sz="3150" spc="-285" dirty="0">
                <a:solidFill>
                  <a:srgbClr val="26316F"/>
                </a:solidFill>
                <a:latin typeface="Verdana"/>
                <a:cs typeface="Verdana"/>
              </a:rPr>
              <a:t> </a:t>
            </a:r>
            <a:r>
              <a:rPr sz="3150" spc="-40" dirty="0">
                <a:solidFill>
                  <a:srgbClr val="26316F"/>
                </a:solidFill>
                <a:latin typeface="Verdana"/>
                <a:cs typeface="Verdana"/>
              </a:rPr>
              <a:t>a</a:t>
            </a:r>
            <a:r>
              <a:rPr sz="3150" spc="-80" dirty="0">
                <a:solidFill>
                  <a:srgbClr val="26316F"/>
                </a:solidFill>
                <a:latin typeface="Verdana"/>
                <a:cs typeface="Verdana"/>
              </a:rPr>
              <a:t>s  </a:t>
            </a:r>
            <a:r>
              <a:rPr sz="3150" b="1" spc="-85" dirty="0">
                <a:solidFill>
                  <a:srgbClr val="29357A"/>
                </a:solidFill>
                <a:latin typeface="Verdana"/>
                <a:cs typeface="Verdana"/>
              </a:rPr>
              <a:t>u</a:t>
            </a:r>
            <a:r>
              <a:rPr sz="3150" b="1" spc="-204" dirty="0">
                <a:solidFill>
                  <a:srgbClr val="29357A"/>
                </a:solidFill>
                <a:latin typeface="Verdana"/>
                <a:cs typeface="Verdana"/>
              </a:rPr>
              <a:t>s</a:t>
            </a:r>
            <a:r>
              <a:rPr sz="3150" b="1" spc="-110" dirty="0">
                <a:solidFill>
                  <a:srgbClr val="26316F"/>
                </a:solidFill>
                <a:latin typeface="Verdana"/>
                <a:cs typeface="Verdana"/>
              </a:rPr>
              <a:t>e</a:t>
            </a:r>
            <a:r>
              <a:rPr sz="3150" b="1" spc="-220" dirty="0">
                <a:solidFill>
                  <a:srgbClr val="26316F"/>
                </a:solidFill>
                <a:latin typeface="Verdana"/>
                <a:cs typeface="Verdana"/>
              </a:rPr>
              <a:t>r</a:t>
            </a:r>
            <a:r>
              <a:rPr sz="3150" b="1" spc="-200" dirty="0">
                <a:solidFill>
                  <a:srgbClr val="26316F"/>
                </a:solidFill>
                <a:latin typeface="Verdana"/>
                <a:cs typeface="Verdana"/>
              </a:rPr>
              <a:t>s</a:t>
            </a:r>
            <a:r>
              <a:rPr sz="3150" spc="-480" dirty="0">
                <a:solidFill>
                  <a:srgbClr val="26316F"/>
                </a:solidFill>
                <a:latin typeface="Verdana"/>
                <a:cs typeface="Verdana"/>
              </a:rPr>
              <a:t>,</a:t>
            </a:r>
            <a:r>
              <a:rPr sz="3150" spc="-285" dirty="0">
                <a:solidFill>
                  <a:srgbClr val="26316F"/>
                </a:solidFill>
                <a:latin typeface="Verdana"/>
                <a:cs typeface="Verdana"/>
              </a:rPr>
              <a:t> </a:t>
            </a:r>
            <a:r>
              <a:rPr sz="3150" b="1" spc="-35" dirty="0">
                <a:solidFill>
                  <a:srgbClr val="29357A"/>
                </a:solidFill>
                <a:latin typeface="Verdana"/>
                <a:cs typeface="Verdana"/>
              </a:rPr>
              <a:t>p</a:t>
            </a:r>
            <a:r>
              <a:rPr sz="3150" b="1" spc="-105" dirty="0">
                <a:solidFill>
                  <a:srgbClr val="26316F"/>
                </a:solidFill>
                <a:latin typeface="Verdana"/>
                <a:cs typeface="Verdana"/>
              </a:rPr>
              <a:t>o</a:t>
            </a:r>
            <a:r>
              <a:rPr sz="3150" b="1" spc="-204" dirty="0">
                <a:solidFill>
                  <a:srgbClr val="29357A"/>
                </a:solidFill>
                <a:latin typeface="Verdana"/>
                <a:cs typeface="Verdana"/>
              </a:rPr>
              <a:t>s</a:t>
            </a:r>
            <a:r>
              <a:rPr sz="3150" b="1" spc="-70" dirty="0">
                <a:solidFill>
                  <a:srgbClr val="26316F"/>
                </a:solidFill>
                <a:latin typeface="Verdana"/>
                <a:cs typeface="Verdana"/>
              </a:rPr>
              <a:t>t</a:t>
            </a:r>
            <a:r>
              <a:rPr sz="3150" b="1" spc="-200" dirty="0">
                <a:solidFill>
                  <a:srgbClr val="29357A"/>
                </a:solidFill>
                <a:latin typeface="Verdana"/>
                <a:cs typeface="Verdana"/>
              </a:rPr>
              <a:t>s</a:t>
            </a:r>
            <a:r>
              <a:rPr sz="3150" spc="-480" dirty="0">
                <a:solidFill>
                  <a:srgbClr val="29357A"/>
                </a:solidFill>
                <a:latin typeface="Verdana"/>
                <a:cs typeface="Verdana"/>
              </a:rPr>
              <a:t>,</a:t>
            </a:r>
            <a:r>
              <a:rPr sz="3150" spc="-285" dirty="0">
                <a:solidFill>
                  <a:srgbClr val="29357A"/>
                </a:solidFill>
                <a:latin typeface="Verdana"/>
                <a:cs typeface="Verdana"/>
              </a:rPr>
              <a:t> </a:t>
            </a:r>
            <a:r>
              <a:rPr sz="3150" b="1" spc="-20" dirty="0">
                <a:solidFill>
                  <a:srgbClr val="26316F"/>
                </a:solidFill>
                <a:latin typeface="Verdana"/>
                <a:cs typeface="Verdana"/>
              </a:rPr>
              <a:t>c</a:t>
            </a:r>
            <a:r>
              <a:rPr sz="3150" b="1" spc="-105" dirty="0">
                <a:solidFill>
                  <a:srgbClr val="26316F"/>
                </a:solidFill>
                <a:latin typeface="Verdana"/>
                <a:cs typeface="Verdana"/>
              </a:rPr>
              <a:t>o</a:t>
            </a:r>
            <a:r>
              <a:rPr sz="3150" b="1" spc="-35" dirty="0">
                <a:solidFill>
                  <a:srgbClr val="26316F"/>
                </a:solidFill>
                <a:latin typeface="Verdana"/>
                <a:cs typeface="Verdana"/>
              </a:rPr>
              <a:t>m</a:t>
            </a:r>
            <a:r>
              <a:rPr sz="3150" b="1" spc="-15" dirty="0">
                <a:solidFill>
                  <a:srgbClr val="29357A"/>
                </a:solidFill>
                <a:latin typeface="Verdana"/>
                <a:cs typeface="Verdana"/>
              </a:rPr>
              <a:t>m</a:t>
            </a:r>
            <a:r>
              <a:rPr sz="3150" b="1" spc="-110" dirty="0">
                <a:solidFill>
                  <a:srgbClr val="26316F"/>
                </a:solidFill>
                <a:latin typeface="Verdana"/>
                <a:cs typeface="Verdana"/>
              </a:rPr>
              <a:t>e</a:t>
            </a:r>
            <a:r>
              <a:rPr sz="3150" b="1" spc="-75" dirty="0">
                <a:solidFill>
                  <a:srgbClr val="26316F"/>
                </a:solidFill>
                <a:latin typeface="Verdana"/>
                <a:cs typeface="Verdana"/>
              </a:rPr>
              <a:t>n</a:t>
            </a:r>
            <a:r>
              <a:rPr sz="3150" b="1" spc="-70" dirty="0">
                <a:solidFill>
                  <a:srgbClr val="26316F"/>
                </a:solidFill>
                <a:latin typeface="Verdana"/>
                <a:cs typeface="Verdana"/>
              </a:rPr>
              <a:t>t</a:t>
            </a:r>
            <a:r>
              <a:rPr sz="3150" b="1" spc="-200" dirty="0">
                <a:solidFill>
                  <a:srgbClr val="26316F"/>
                </a:solidFill>
                <a:latin typeface="Verdana"/>
                <a:cs typeface="Verdana"/>
              </a:rPr>
              <a:t>s</a:t>
            </a:r>
            <a:r>
              <a:rPr sz="3150" spc="-480" dirty="0">
                <a:solidFill>
                  <a:srgbClr val="26316F"/>
                </a:solidFill>
                <a:latin typeface="Verdana"/>
                <a:cs typeface="Verdana"/>
              </a:rPr>
              <a:t>,</a:t>
            </a:r>
            <a:r>
              <a:rPr sz="3150" spc="-285" dirty="0">
                <a:solidFill>
                  <a:srgbClr val="26316F"/>
                </a:solidFill>
                <a:latin typeface="Verdana"/>
                <a:cs typeface="Verdana"/>
              </a:rPr>
              <a:t> </a:t>
            </a:r>
            <a:r>
              <a:rPr sz="3150" spc="-40" dirty="0">
                <a:solidFill>
                  <a:srgbClr val="29357A"/>
                </a:solidFill>
                <a:latin typeface="Verdana"/>
                <a:cs typeface="Verdana"/>
              </a:rPr>
              <a:t>a</a:t>
            </a:r>
            <a:r>
              <a:rPr sz="3150" spc="140" dirty="0">
                <a:solidFill>
                  <a:srgbClr val="29357A"/>
                </a:solidFill>
                <a:latin typeface="Verdana"/>
                <a:cs typeface="Verdana"/>
              </a:rPr>
              <a:t>n</a:t>
            </a:r>
            <a:r>
              <a:rPr sz="3150" spc="120" dirty="0">
                <a:solidFill>
                  <a:srgbClr val="29357A"/>
                </a:solidFill>
                <a:latin typeface="Verdana"/>
                <a:cs typeface="Verdana"/>
              </a:rPr>
              <a:t>d  </a:t>
            </a:r>
            <a:r>
              <a:rPr sz="3150" b="1" spc="-75" dirty="0">
                <a:solidFill>
                  <a:srgbClr val="29357A"/>
                </a:solidFill>
                <a:latin typeface="Verdana"/>
                <a:cs typeface="Verdana"/>
              </a:rPr>
              <a:t>h</a:t>
            </a:r>
            <a:r>
              <a:rPr sz="3150" b="1" spc="-170" dirty="0">
                <a:solidFill>
                  <a:srgbClr val="29357A"/>
                </a:solidFill>
                <a:latin typeface="Verdana"/>
                <a:cs typeface="Verdana"/>
              </a:rPr>
              <a:t>a</a:t>
            </a:r>
            <a:r>
              <a:rPr sz="3150" b="1" spc="-204" dirty="0">
                <a:solidFill>
                  <a:srgbClr val="29357A"/>
                </a:solidFill>
                <a:latin typeface="Verdana"/>
                <a:cs typeface="Verdana"/>
              </a:rPr>
              <a:t>s</a:t>
            </a:r>
            <a:r>
              <a:rPr sz="3150" b="1" spc="-75" dirty="0">
                <a:solidFill>
                  <a:srgbClr val="29357A"/>
                </a:solidFill>
                <a:latin typeface="Verdana"/>
                <a:cs typeface="Verdana"/>
              </a:rPr>
              <a:t>h</a:t>
            </a:r>
            <a:r>
              <a:rPr sz="3150" b="1" spc="-70" dirty="0">
                <a:solidFill>
                  <a:srgbClr val="26316F"/>
                </a:solidFill>
                <a:latin typeface="Verdana"/>
                <a:cs typeface="Verdana"/>
              </a:rPr>
              <a:t>t</a:t>
            </a:r>
            <a:r>
              <a:rPr sz="3150" b="1" spc="-150" dirty="0">
                <a:solidFill>
                  <a:srgbClr val="29357A"/>
                </a:solidFill>
                <a:latin typeface="Verdana"/>
                <a:cs typeface="Verdana"/>
              </a:rPr>
              <a:t>a</a:t>
            </a:r>
            <a:r>
              <a:rPr sz="3150" b="1" spc="-5" dirty="0">
                <a:solidFill>
                  <a:srgbClr val="26316F"/>
                </a:solidFill>
                <a:latin typeface="Verdana"/>
                <a:cs typeface="Verdana"/>
              </a:rPr>
              <a:t>g</a:t>
            </a:r>
            <a:r>
              <a:rPr sz="3150" b="1" spc="-200" dirty="0">
                <a:solidFill>
                  <a:srgbClr val="26316F"/>
                </a:solidFill>
                <a:latin typeface="Verdana"/>
                <a:cs typeface="Verdana"/>
              </a:rPr>
              <a:t>s</a:t>
            </a:r>
            <a:r>
              <a:rPr sz="3150" spc="-480" dirty="0">
                <a:solidFill>
                  <a:srgbClr val="26316F"/>
                </a:solidFill>
                <a:latin typeface="Verdana"/>
                <a:cs typeface="Verdana"/>
              </a:rPr>
              <a:t>.</a:t>
            </a:r>
            <a:r>
              <a:rPr sz="3150" spc="-285" dirty="0">
                <a:solidFill>
                  <a:srgbClr val="26316F"/>
                </a:solidFill>
                <a:latin typeface="Verdana"/>
                <a:cs typeface="Verdana"/>
              </a:rPr>
              <a:t> </a:t>
            </a:r>
            <a:r>
              <a:rPr sz="3150" spc="-140" dirty="0">
                <a:solidFill>
                  <a:srgbClr val="29357A"/>
                </a:solidFill>
                <a:latin typeface="Verdana"/>
                <a:cs typeface="Verdana"/>
              </a:rPr>
              <a:t>T</a:t>
            </a:r>
            <a:r>
              <a:rPr sz="3150" spc="140" dirty="0">
                <a:solidFill>
                  <a:srgbClr val="26316F"/>
                </a:solidFill>
                <a:latin typeface="Verdana"/>
                <a:cs typeface="Verdana"/>
              </a:rPr>
              <a:t>h</a:t>
            </a:r>
            <a:r>
              <a:rPr sz="3150" spc="20" dirty="0">
                <a:solidFill>
                  <a:srgbClr val="29357A"/>
                </a:solidFill>
                <a:latin typeface="Verdana"/>
                <a:cs typeface="Verdana"/>
              </a:rPr>
              <a:t>e</a:t>
            </a:r>
            <a:r>
              <a:rPr sz="3150" spc="-110" dirty="0">
                <a:solidFill>
                  <a:srgbClr val="26316F"/>
                </a:solidFill>
                <a:latin typeface="Verdana"/>
                <a:cs typeface="Verdana"/>
              </a:rPr>
              <a:t>s</a:t>
            </a:r>
            <a:r>
              <a:rPr sz="3150" spc="25" dirty="0">
                <a:solidFill>
                  <a:srgbClr val="26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6316F"/>
                </a:solidFill>
                <a:latin typeface="Verdana"/>
                <a:cs typeface="Verdana"/>
              </a:rPr>
              <a:t> </a:t>
            </a:r>
            <a:r>
              <a:rPr sz="3150" spc="20" dirty="0">
                <a:solidFill>
                  <a:srgbClr val="26316F"/>
                </a:solidFill>
                <a:latin typeface="Verdana"/>
                <a:cs typeface="Verdana"/>
              </a:rPr>
              <a:t>e</a:t>
            </a:r>
            <a:r>
              <a:rPr sz="3150" spc="130" dirty="0">
                <a:solidFill>
                  <a:srgbClr val="26316F"/>
                </a:solidFill>
                <a:latin typeface="Verdana"/>
                <a:cs typeface="Verdana"/>
              </a:rPr>
              <a:t>n</a:t>
            </a:r>
            <a:r>
              <a:rPr sz="3150" spc="30" dirty="0">
                <a:solidFill>
                  <a:srgbClr val="29357A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6316F"/>
                </a:solidFill>
                <a:latin typeface="Verdana"/>
                <a:cs typeface="Verdana"/>
              </a:rPr>
              <a:t>i</a:t>
            </a:r>
            <a:r>
              <a:rPr sz="3150" spc="30" dirty="0">
                <a:solidFill>
                  <a:srgbClr val="26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6316F"/>
                </a:solidFill>
                <a:latin typeface="Verdana"/>
                <a:cs typeface="Verdana"/>
              </a:rPr>
              <a:t>i</a:t>
            </a:r>
            <a:r>
              <a:rPr sz="3150" spc="20" dirty="0">
                <a:solidFill>
                  <a:srgbClr val="26316F"/>
                </a:solidFill>
                <a:latin typeface="Verdana"/>
                <a:cs typeface="Verdana"/>
              </a:rPr>
              <a:t>e</a:t>
            </a:r>
            <a:r>
              <a:rPr sz="3150" spc="-105" dirty="0">
                <a:solidFill>
                  <a:srgbClr val="26316F"/>
                </a:solidFill>
                <a:latin typeface="Verdana"/>
                <a:cs typeface="Verdana"/>
              </a:rPr>
              <a:t>s</a:t>
            </a:r>
            <a:r>
              <a:rPr sz="3150" spc="-285" dirty="0">
                <a:solidFill>
                  <a:srgbClr val="26316F"/>
                </a:solidFill>
                <a:latin typeface="Verdana"/>
                <a:cs typeface="Verdana"/>
              </a:rPr>
              <a:t> </a:t>
            </a:r>
            <a:r>
              <a:rPr sz="3150" spc="-40" dirty="0">
                <a:solidFill>
                  <a:srgbClr val="26316F"/>
                </a:solidFill>
                <a:latin typeface="Verdana"/>
                <a:cs typeface="Verdana"/>
              </a:rPr>
              <a:t>a</a:t>
            </a:r>
            <a:r>
              <a:rPr sz="3150" spc="-130" dirty="0">
                <a:solidFill>
                  <a:srgbClr val="26316F"/>
                </a:solidFill>
                <a:latin typeface="Verdana"/>
                <a:cs typeface="Verdana"/>
              </a:rPr>
              <a:t>r</a:t>
            </a:r>
            <a:r>
              <a:rPr sz="3150" spc="15" dirty="0">
                <a:solidFill>
                  <a:srgbClr val="26316F"/>
                </a:solidFill>
                <a:latin typeface="Verdana"/>
                <a:cs typeface="Verdana"/>
              </a:rPr>
              <a:t>e  </a:t>
            </a:r>
            <a:r>
              <a:rPr sz="3150" spc="-25" dirty="0">
                <a:solidFill>
                  <a:srgbClr val="26316F"/>
                </a:solidFill>
                <a:latin typeface="Verdana"/>
                <a:cs typeface="Verdana"/>
              </a:rPr>
              <a:t>i</a:t>
            </a:r>
            <a:r>
              <a:rPr sz="3150" spc="130" dirty="0">
                <a:solidFill>
                  <a:srgbClr val="26316F"/>
                </a:solidFill>
                <a:latin typeface="Verdana"/>
                <a:cs typeface="Verdana"/>
              </a:rPr>
              <a:t>n</a:t>
            </a:r>
            <a:r>
              <a:rPr sz="3150" spc="-25" dirty="0">
                <a:solidFill>
                  <a:srgbClr val="26316F"/>
                </a:solidFill>
                <a:latin typeface="Verdana"/>
                <a:cs typeface="Verdana"/>
              </a:rPr>
              <a:t>t</a:t>
            </a:r>
            <a:r>
              <a:rPr sz="3150" spc="20" dirty="0">
                <a:solidFill>
                  <a:srgbClr val="29357A"/>
                </a:solidFill>
                <a:latin typeface="Verdana"/>
                <a:cs typeface="Verdana"/>
              </a:rPr>
              <a:t>e</a:t>
            </a:r>
            <a:r>
              <a:rPr sz="3150" spc="-130" dirty="0">
                <a:solidFill>
                  <a:srgbClr val="29357A"/>
                </a:solidFill>
                <a:latin typeface="Verdana"/>
                <a:cs typeface="Verdana"/>
              </a:rPr>
              <a:t>r</a:t>
            </a:r>
            <a:r>
              <a:rPr sz="3150" spc="100" dirty="0">
                <a:solidFill>
                  <a:srgbClr val="26316F"/>
                </a:solidFill>
                <a:latin typeface="Verdana"/>
                <a:cs typeface="Verdana"/>
              </a:rPr>
              <a:t>c</a:t>
            </a:r>
            <a:r>
              <a:rPr sz="3150" spc="55" dirty="0">
                <a:solidFill>
                  <a:srgbClr val="29357A"/>
                </a:solidFill>
                <a:latin typeface="Verdana"/>
                <a:cs typeface="Verdana"/>
              </a:rPr>
              <a:t>o</a:t>
            </a:r>
            <a:r>
              <a:rPr sz="3150" spc="130" dirty="0">
                <a:solidFill>
                  <a:srgbClr val="29357A"/>
                </a:solidFill>
                <a:latin typeface="Verdana"/>
                <a:cs typeface="Verdana"/>
              </a:rPr>
              <a:t>n</a:t>
            </a:r>
            <a:r>
              <a:rPr sz="3150" spc="140" dirty="0">
                <a:solidFill>
                  <a:srgbClr val="26316F"/>
                </a:solidFill>
                <a:latin typeface="Verdana"/>
                <a:cs typeface="Verdana"/>
              </a:rPr>
              <a:t>n</a:t>
            </a:r>
            <a:r>
              <a:rPr sz="3150" spc="20" dirty="0">
                <a:solidFill>
                  <a:srgbClr val="26316F"/>
                </a:solidFill>
                <a:latin typeface="Verdana"/>
                <a:cs typeface="Verdana"/>
              </a:rPr>
              <a:t>e</a:t>
            </a:r>
            <a:r>
              <a:rPr sz="3150" spc="145" dirty="0">
                <a:solidFill>
                  <a:srgbClr val="26316F"/>
                </a:solidFill>
                <a:latin typeface="Verdana"/>
                <a:cs typeface="Verdana"/>
              </a:rPr>
              <a:t>c</a:t>
            </a:r>
            <a:r>
              <a:rPr sz="3150" spc="-25" dirty="0">
                <a:solidFill>
                  <a:srgbClr val="26316F"/>
                </a:solidFill>
                <a:latin typeface="Verdana"/>
                <a:cs typeface="Verdana"/>
              </a:rPr>
              <a:t>t</a:t>
            </a:r>
            <a:r>
              <a:rPr sz="3150" spc="20" dirty="0">
                <a:solidFill>
                  <a:srgbClr val="26316F"/>
                </a:solidFill>
                <a:latin typeface="Verdana"/>
                <a:cs typeface="Verdana"/>
              </a:rPr>
              <a:t>e</a:t>
            </a:r>
            <a:r>
              <a:rPr sz="3150" spc="170" dirty="0">
                <a:solidFill>
                  <a:srgbClr val="26316F"/>
                </a:solidFill>
                <a:latin typeface="Verdana"/>
                <a:cs typeface="Verdana"/>
              </a:rPr>
              <a:t>d</a:t>
            </a:r>
            <a:r>
              <a:rPr sz="3150" spc="-285" dirty="0">
                <a:solidFill>
                  <a:srgbClr val="26316F"/>
                </a:solidFill>
                <a:latin typeface="Verdana"/>
                <a:cs typeface="Verdana"/>
              </a:rPr>
              <a:t> </a:t>
            </a:r>
            <a:r>
              <a:rPr sz="3150" spc="30" dirty="0">
                <a:solidFill>
                  <a:srgbClr val="26316F"/>
                </a:solidFill>
                <a:latin typeface="Verdana"/>
                <a:cs typeface="Verdana"/>
              </a:rPr>
              <a:t>t</a:t>
            </a:r>
            <a:r>
              <a:rPr sz="3150" spc="130" dirty="0">
                <a:solidFill>
                  <a:srgbClr val="26316F"/>
                </a:solidFill>
                <a:latin typeface="Verdana"/>
                <a:cs typeface="Verdana"/>
              </a:rPr>
              <a:t>h</a:t>
            </a:r>
            <a:r>
              <a:rPr sz="3150" spc="-130" dirty="0">
                <a:solidFill>
                  <a:srgbClr val="26316F"/>
                </a:solidFill>
                <a:latin typeface="Verdana"/>
                <a:cs typeface="Verdana"/>
              </a:rPr>
              <a:t>r</a:t>
            </a:r>
            <a:r>
              <a:rPr sz="3150" spc="55" dirty="0">
                <a:solidFill>
                  <a:srgbClr val="26316F"/>
                </a:solidFill>
                <a:latin typeface="Verdana"/>
                <a:cs typeface="Verdana"/>
              </a:rPr>
              <a:t>o</a:t>
            </a:r>
            <a:r>
              <a:rPr sz="3150" spc="120" dirty="0">
                <a:solidFill>
                  <a:srgbClr val="26316F"/>
                </a:solidFill>
                <a:latin typeface="Verdana"/>
                <a:cs typeface="Verdana"/>
              </a:rPr>
              <a:t>u</a:t>
            </a:r>
            <a:r>
              <a:rPr sz="3150" spc="190" dirty="0">
                <a:solidFill>
                  <a:srgbClr val="29357A"/>
                </a:solidFill>
                <a:latin typeface="Verdana"/>
                <a:cs typeface="Verdana"/>
              </a:rPr>
              <a:t>g</a:t>
            </a:r>
            <a:r>
              <a:rPr sz="3150" spc="95" dirty="0">
                <a:solidFill>
                  <a:srgbClr val="29357A"/>
                </a:solidFill>
                <a:latin typeface="Verdana"/>
                <a:cs typeface="Verdana"/>
              </a:rPr>
              <a:t>h  </a:t>
            </a:r>
            <a:r>
              <a:rPr sz="3150" spc="-130" dirty="0">
                <a:solidFill>
                  <a:srgbClr val="26316F"/>
                </a:solidFill>
                <a:latin typeface="Verdana"/>
                <a:cs typeface="Verdana"/>
              </a:rPr>
              <a:t>r</a:t>
            </a:r>
            <a:r>
              <a:rPr sz="3150" spc="20" dirty="0">
                <a:solidFill>
                  <a:srgbClr val="29357A"/>
                </a:solidFill>
                <a:latin typeface="Verdana"/>
                <a:cs typeface="Verdana"/>
              </a:rPr>
              <a:t>e</a:t>
            </a:r>
            <a:r>
              <a:rPr sz="3150" spc="-25" dirty="0">
                <a:solidFill>
                  <a:srgbClr val="29357A"/>
                </a:solidFill>
                <a:latin typeface="Verdana"/>
                <a:cs typeface="Verdana"/>
              </a:rPr>
              <a:t>l</a:t>
            </a:r>
            <a:r>
              <a:rPr sz="3150" spc="-40" dirty="0">
                <a:solidFill>
                  <a:srgbClr val="29357A"/>
                </a:solidFill>
                <a:latin typeface="Verdana"/>
                <a:cs typeface="Verdana"/>
              </a:rPr>
              <a:t>a</a:t>
            </a:r>
            <a:r>
              <a:rPr sz="3150" spc="30" dirty="0">
                <a:solidFill>
                  <a:srgbClr val="26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6316F"/>
                </a:solidFill>
                <a:latin typeface="Verdana"/>
                <a:cs typeface="Verdana"/>
              </a:rPr>
              <a:t>i</a:t>
            </a:r>
            <a:r>
              <a:rPr sz="3150" spc="55" dirty="0">
                <a:solidFill>
                  <a:srgbClr val="29357A"/>
                </a:solidFill>
                <a:latin typeface="Verdana"/>
                <a:cs typeface="Verdana"/>
              </a:rPr>
              <a:t>o</a:t>
            </a:r>
            <a:r>
              <a:rPr sz="3150" spc="130" dirty="0">
                <a:solidFill>
                  <a:srgbClr val="26316F"/>
                </a:solidFill>
                <a:latin typeface="Verdana"/>
                <a:cs typeface="Verdana"/>
              </a:rPr>
              <a:t>n</a:t>
            </a:r>
            <a:r>
              <a:rPr sz="3150" spc="-110" dirty="0">
                <a:solidFill>
                  <a:srgbClr val="26316F"/>
                </a:solidFill>
                <a:latin typeface="Verdana"/>
                <a:cs typeface="Verdana"/>
              </a:rPr>
              <a:t>s</a:t>
            </a:r>
            <a:r>
              <a:rPr sz="3150" spc="130" dirty="0">
                <a:solidFill>
                  <a:srgbClr val="29357A"/>
                </a:solidFill>
                <a:latin typeface="Verdana"/>
                <a:cs typeface="Verdana"/>
              </a:rPr>
              <a:t>h</a:t>
            </a:r>
            <a:r>
              <a:rPr sz="3150" spc="-25" dirty="0">
                <a:solidFill>
                  <a:srgbClr val="26316F"/>
                </a:solidFill>
                <a:latin typeface="Verdana"/>
                <a:cs typeface="Verdana"/>
              </a:rPr>
              <a:t>i</a:t>
            </a:r>
            <a:r>
              <a:rPr sz="3150" spc="165" dirty="0">
                <a:solidFill>
                  <a:srgbClr val="26316F"/>
                </a:solidFill>
                <a:latin typeface="Verdana"/>
                <a:cs typeface="Verdana"/>
              </a:rPr>
              <a:t>p</a:t>
            </a:r>
            <a:r>
              <a:rPr sz="3150" spc="-105" dirty="0">
                <a:solidFill>
                  <a:srgbClr val="29357A"/>
                </a:solidFill>
                <a:latin typeface="Verdana"/>
                <a:cs typeface="Verdana"/>
              </a:rPr>
              <a:t>s</a:t>
            </a:r>
            <a:r>
              <a:rPr sz="3150" spc="-285" dirty="0">
                <a:solidFill>
                  <a:srgbClr val="29357A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6316F"/>
                </a:solidFill>
                <a:latin typeface="Verdana"/>
                <a:cs typeface="Verdana"/>
              </a:rPr>
              <a:t>li</a:t>
            </a:r>
            <a:r>
              <a:rPr sz="3150" spc="-45" dirty="0">
                <a:solidFill>
                  <a:srgbClr val="26316F"/>
                </a:solidFill>
                <a:latin typeface="Verdana"/>
                <a:cs typeface="Verdana"/>
              </a:rPr>
              <a:t>k</a:t>
            </a:r>
            <a:r>
              <a:rPr sz="3150" spc="25" dirty="0">
                <a:solidFill>
                  <a:srgbClr val="26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6316F"/>
                </a:solidFill>
                <a:latin typeface="Verdana"/>
                <a:cs typeface="Verdana"/>
              </a:rPr>
              <a:t> </a:t>
            </a:r>
            <a:r>
              <a:rPr sz="3250" i="1" spc="-105" dirty="0">
                <a:solidFill>
                  <a:srgbClr val="26316F"/>
                </a:solidFill>
                <a:latin typeface="Verdana"/>
                <a:cs typeface="Verdana"/>
              </a:rPr>
              <a:t>f</a:t>
            </a:r>
            <a:r>
              <a:rPr sz="3250" i="1" spc="-5" dirty="0">
                <a:solidFill>
                  <a:srgbClr val="26316F"/>
                </a:solidFill>
                <a:latin typeface="Verdana"/>
                <a:cs typeface="Verdana"/>
              </a:rPr>
              <a:t>o</a:t>
            </a:r>
            <a:r>
              <a:rPr sz="3250" i="1" spc="-50" dirty="0">
                <a:solidFill>
                  <a:srgbClr val="26316F"/>
                </a:solidFill>
                <a:latin typeface="Verdana"/>
                <a:cs typeface="Verdana"/>
              </a:rPr>
              <a:t>ll</a:t>
            </a:r>
            <a:r>
              <a:rPr sz="3250" i="1" spc="-50" dirty="0">
                <a:solidFill>
                  <a:srgbClr val="29357A"/>
                </a:solidFill>
                <a:latin typeface="Verdana"/>
                <a:cs typeface="Verdana"/>
              </a:rPr>
              <a:t>o</a:t>
            </a:r>
            <a:r>
              <a:rPr sz="3250" i="1" spc="85" dirty="0">
                <a:solidFill>
                  <a:srgbClr val="26316F"/>
                </a:solidFill>
                <a:latin typeface="Verdana"/>
                <a:cs typeface="Verdana"/>
              </a:rPr>
              <a:t>w</a:t>
            </a:r>
            <a:r>
              <a:rPr sz="3250" i="1" spc="-155" dirty="0">
                <a:solidFill>
                  <a:srgbClr val="29357A"/>
                </a:solidFill>
                <a:latin typeface="Verdana"/>
                <a:cs typeface="Verdana"/>
              </a:rPr>
              <a:t>s</a:t>
            </a:r>
            <a:r>
              <a:rPr sz="3150" spc="-480" dirty="0">
                <a:solidFill>
                  <a:srgbClr val="29357A"/>
                </a:solidFill>
                <a:latin typeface="Verdana"/>
                <a:cs typeface="Verdana"/>
              </a:rPr>
              <a:t>,</a:t>
            </a:r>
            <a:r>
              <a:rPr sz="3150" spc="-285" dirty="0">
                <a:solidFill>
                  <a:srgbClr val="29357A"/>
                </a:solidFill>
                <a:latin typeface="Verdana"/>
                <a:cs typeface="Verdana"/>
              </a:rPr>
              <a:t> </a:t>
            </a:r>
            <a:r>
              <a:rPr sz="3250" i="1" spc="-50" dirty="0">
                <a:solidFill>
                  <a:srgbClr val="26316F"/>
                </a:solidFill>
                <a:latin typeface="Verdana"/>
                <a:cs typeface="Verdana"/>
              </a:rPr>
              <a:t>li</a:t>
            </a:r>
            <a:r>
              <a:rPr sz="3250" i="1" spc="-85" dirty="0">
                <a:solidFill>
                  <a:srgbClr val="29357A"/>
                </a:solidFill>
                <a:latin typeface="Verdana"/>
                <a:cs typeface="Verdana"/>
              </a:rPr>
              <a:t>k</a:t>
            </a:r>
            <a:r>
              <a:rPr sz="3250" i="1" spc="-40" dirty="0">
                <a:solidFill>
                  <a:srgbClr val="29357A"/>
                </a:solidFill>
                <a:latin typeface="Verdana"/>
                <a:cs typeface="Verdana"/>
              </a:rPr>
              <a:t>e</a:t>
            </a:r>
            <a:r>
              <a:rPr sz="3250" i="1" spc="-160" dirty="0">
                <a:solidFill>
                  <a:srgbClr val="29357A"/>
                </a:solidFill>
                <a:latin typeface="Verdana"/>
                <a:cs typeface="Verdana"/>
              </a:rPr>
              <a:t>s</a:t>
            </a:r>
            <a:r>
              <a:rPr sz="3150" spc="-470" dirty="0">
                <a:solidFill>
                  <a:srgbClr val="26316F"/>
                </a:solidFill>
                <a:latin typeface="Verdana"/>
                <a:cs typeface="Verdana"/>
              </a:rPr>
              <a:t>,  </a:t>
            </a:r>
            <a:r>
              <a:rPr sz="3150" spc="-40" dirty="0">
                <a:solidFill>
                  <a:srgbClr val="29357A"/>
                </a:solidFill>
                <a:latin typeface="Verdana"/>
                <a:cs typeface="Verdana"/>
              </a:rPr>
              <a:t>a</a:t>
            </a:r>
            <a:r>
              <a:rPr sz="3150" spc="140" dirty="0">
                <a:solidFill>
                  <a:srgbClr val="26316F"/>
                </a:solidFill>
                <a:latin typeface="Verdana"/>
                <a:cs typeface="Verdana"/>
              </a:rPr>
              <a:t>n</a:t>
            </a:r>
            <a:r>
              <a:rPr sz="3150" spc="170" dirty="0">
                <a:solidFill>
                  <a:srgbClr val="26316F"/>
                </a:solidFill>
                <a:latin typeface="Verdana"/>
                <a:cs typeface="Verdana"/>
              </a:rPr>
              <a:t>d</a:t>
            </a:r>
            <a:r>
              <a:rPr sz="3150" spc="-285" dirty="0">
                <a:solidFill>
                  <a:srgbClr val="26316F"/>
                </a:solidFill>
                <a:latin typeface="Verdana"/>
                <a:cs typeface="Verdana"/>
              </a:rPr>
              <a:t> </a:t>
            </a:r>
            <a:r>
              <a:rPr sz="3250" i="1" spc="180" dirty="0">
                <a:solidFill>
                  <a:srgbClr val="26316F"/>
                </a:solidFill>
                <a:latin typeface="Verdana"/>
                <a:cs typeface="Verdana"/>
              </a:rPr>
              <a:t>m</a:t>
            </a:r>
            <a:r>
              <a:rPr sz="3250" i="1" spc="-40" dirty="0">
                <a:solidFill>
                  <a:srgbClr val="26316F"/>
                </a:solidFill>
                <a:latin typeface="Verdana"/>
                <a:cs typeface="Verdana"/>
              </a:rPr>
              <a:t>e</a:t>
            </a:r>
            <a:r>
              <a:rPr sz="3250" i="1" spc="70" dirty="0">
                <a:solidFill>
                  <a:srgbClr val="29357A"/>
                </a:solidFill>
                <a:latin typeface="Verdana"/>
                <a:cs typeface="Verdana"/>
              </a:rPr>
              <a:t>n</a:t>
            </a:r>
            <a:r>
              <a:rPr sz="3250" i="1" spc="-10" dirty="0">
                <a:solidFill>
                  <a:srgbClr val="29357A"/>
                </a:solidFill>
                <a:latin typeface="Verdana"/>
                <a:cs typeface="Verdana"/>
              </a:rPr>
              <a:t>t</a:t>
            </a:r>
            <a:r>
              <a:rPr sz="3250" i="1" spc="-50" dirty="0">
                <a:solidFill>
                  <a:srgbClr val="26316F"/>
                </a:solidFill>
                <a:latin typeface="Verdana"/>
                <a:cs typeface="Verdana"/>
              </a:rPr>
              <a:t>i</a:t>
            </a:r>
            <a:r>
              <a:rPr sz="3250" i="1" spc="-5" dirty="0">
                <a:solidFill>
                  <a:srgbClr val="26316F"/>
                </a:solidFill>
                <a:latin typeface="Verdana"/>
                <a:cs typeface="Verdana"/>
              </a:rPr>
              <a:t>o</a:t>
            </a:r>
            <a:r>
              <a:rPr sz="3250" i="1" spc="70" dirty="0">
                <a:solidFill>
                  <a:srgbClr val="29357A"/>
                </a:solidFill>
                <a:latin typeface="Verdana"/>
                <a:cs typeface="Verdana"/>
              </a:rPr>
              <a:t>n</a:t>
            </a:r>
            <a:r>
              <a:rPr sz="3250" i="1" spc="-155" dirty="0">
                <a:solidFill>
                  <a:srgbClr val="29357A"/>
                </a:solidFill>
                <a:latin typeface="Verdana"/>
                <a:cs typeface="Verdana"/>
              </a:rPr>
              <a:t>s</a:t>
            </a:r>
            <a:r>
              <a:rPr sz="3150" spc="-480" dirty="0">
                <a:solidFill>
                  <a:srgbClr val="26316F"/>
                </a:solidFill>
                <a:latin typeface="Verdana"/>
                <a:cs typeface="Verdana"/>
              </a:rPr>
              <a:t>.</a:t>
            </a:r>
            <a:endParaRPr sz="31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387871" y="0"/>
            <a:ext cx="1900555" cy="1593215"/>
          </a:xfrm>
          <a:custGeom>
            <a:avLst/>
            <a:gdLst/>
            <a:ahLst/>
            <a:cxnLst/>
            <a:rect l="l" t="t" r="r" b="b"/>
            <a:pathLst>
              <a:path w="1900555" h="1593215">
                <a:moveTo>
                  <a:pt x="1900129" y="1593155"/>
                </a:moveTo>
                <a:lnTo>
                  <a:pt x="1820789" y="1591070"/>
                </a:lnTo>
                <a:lnTo>
                  <a:pt x="1772748" y="1588165"/>
                </a:lnTo>
                <a:lnTo>
                  <a:pt x="1725009" y="1584102"/>
                </a:lnTo>
                <a:lnTo>
                  <a:pt x="1677587" y="1578894"/>
                </a:lnTo>
                <a:lnTo>
                  <a:pt x="1630496" y="1572554"/>
                </a:lnTo>
                <a:lnTo>
                  <a:pt x="1583751" y="1565097"/>
                </a:lnTo>
                <a:lnTo>
                  <a:pt x="1537367" y="1556535"/>
                </a:lnTo>
                <a:lnTo>
                  <a:pt x="1491358" y="1546881"/>
                </a:lnTo>
                <a:lnTo>
                  <a:pt x="1445739" y="1536150"/>
                </a:lnTo>
                <a:lnTo>
                  <a:pt x="1400526" y="1524355"/>
                </a:lnTo>
                <a:lnTo>
                  <a:pt x="1355731" y="1511508"/>
                </a:lnTo>
                <a:lnTo>
                  <a:pt x="1311371" y="1497624"/>
                </a:lnTo>
                <a:lnTo>
                  <a:pt x="1267460" y="1482716"/>
                </a:lnTo>
                <a:lnTo>
                  <a:pt x="1224012" y="1466796"/>
                </a:lnTo>
                <a:lnTo>
                  <a:pt x="1181043" y="1449880"/>
                </a:lnTo>
                <a:lnTo>
                  <a:pt x="1138567" y="1431979"/>
                </a:lnTo>
                <a:lnTo>
                  <a:pt x="1096598" y="1413107"/>
                </a:lnTo>
                <a:lnTo>
                  <a:pt x="1055152" y="1393278"/>
                </a:lnTo>
                <a:lnTo>
                  <a:pt x="1014243" y="1372504"/>
                </a:lnTo>
                <a:lnTo>
                  <a:pt x="973886" y="1350801"/>
                </a:lnTo>
                <a:lnTo>
                  <a:pt x="934095" y="1328180"/>
                </a:lnTo>
                <a:lnTo>
                  <a:pt x="894885" y="1304655"/>
                </a:lnTo>
                <a:lnTo>
                  <a:pt x="856271" y="1280240"/>
                </a:lnTo>
                <a:lnTo>
                  <a:pt x="818170" y="1254879"/>
                </a:lnTo>
                <a:lnTo>
                  <a:pt x="780890" y="1228791"/>
                </a:lnTo>
                <a:lnTo>
                  <a:pt x="744151" y="1201785"/>
                </a:lnTo>
                <a:lnTo>
                  <a:pt x="708068" y="1173941"/>
                </a:lnTo>
                <a:lnTo>
                  <a:pt x="672654" y="1145275"/>
                </a:lnTo>
                <a:lnTo>
                  <a:pt x="637923" y="1115798"/>
                </a:lnTo>
                <a:lnTo>
                  <a:pt x="603892" y="1085524"/>
                </a:lnTo>
                <a:lnTo>
                  <a:pt x="570574" y="1054466"/>
                </a:lnTo>
                <a:lnTo>
                  <a:pt x="537984" y="1022639"/>
                </a:lnTo>
                <a:lnTo>
                  <a:pt x="506137" y="990055"/>
                </a:lnTo>
                <a:lnTo>
                  <a:pt x="475047" y="956728"/>
                </a:lnTo>
                <a:lnTo>
                  <a:pt x="444730" y="922671"/>
                </a:lnTo>
                <a:lnTo>
                  <a:pt x="415199" y="887897"/>
                </a:lnTo>
                <a:lnTo>
                  <a:pt x="386470" y="852421"/>
                </a:lnTo>
                <a:lnTo>
                  <a:pt x="358558" y="816254"/>
                </a:lnTo>
                <a:lnTo>
                  <a:pt x="331476" y="779412"/>
                </a:lnTo>
                <a:lnTo>
                  <a:pt x="305240" y="741906"/>
                </a:lnTo>
                <a:lnTo>
                  <a:pt x="279865" y="703750"/>
                </a:lnTo>
                <a:lnTo>
                  <a:pt x="255364" y="664959"/>
                </a:lnTo>
                <a:lnTo>
                  <a:pt x="231753" y="625545"/>
                </a:lnTo>
                <a:lnTo>
                  <a:pt x="209047" y="585521"/>
                </a:lnTo>
                <a:lnTo>
                  <a:pt x="187260" y="544901"/>
                </a:lnTo>
                <a:lnTo>
                  <a:pt x="166406" y="503698"/>
                </a:lnTo>
                <a:lnTo>
                  <a:pt x="146501" y="461927"/>
                </a:lnTo>
                <a:lnTo>
                  <a:pt x="127560" y="419599"/>
                </a:lnTo>
                <a:lnTo>
                  <a:pt x="109596" y="376729"/>
                </a:lnTo>
                <a:lnTo>
                  <a:pt x="92625" y="333329"/>
                </a:lnTo>
                <a:lnTo>
                  <a:pt x="76661" y="289414"/>
                </a:lnTo>
                <a:lnTo>
                  <a:pt x="61720" y="244996"/>
                </a:lnTo>
                <a:lnTo>
                  <a:pt x="47815" y="200090"/>
                </a:lnTo>
                <a:lnTo>
                  <a:pt x="34961" y="154708"/>
                </a:lnTo>
                <a:lnTo>
                  <a:pt x="23174" y="108863"/>
                </a:lnTo>
                <a:lnTo>
                  <a:pt x="12467" y="62570"/>
                </a:lnTo>
                <a:lnTo>
                  <a:pt x="2856" y="15841"/>
                </a:lnTo>
                <a:lnTo>
                  <a:pt x="0" y="0"/>
                </a:lnTo>
                <a:lnTo>
                  <a:pt x="310847" y="0"/>
                </a:lnTo>
                <a:lnTo>
                  <a:pt x="318778" y="34815"/>
                </a:lnTo>
                <a:lnTo>
                  <a:pt x="330697" y="80901"/>
                </a:lnTo>
                <a:lnTo>
                  <a:pt x="343891" y="126430"/>
                </a:lnTo>
                <a:lnTo>
                  <a:pt x="358340" y="171383"/>
                </a:lnTo>
                <a:lnTo>
                  <a:pt x="374023" y="215742"/>
                </a:lnTo>
                <a:lnTo>
                  <a:pt x="390919" y="259486"/>
                </a:lnTo>
                <a:lnTo>
                  <a:pt x="409007" y="302596"/>
                </a:lnTo>
                <a:lnTo>
                  <a:pt x="428265" y="345055"/>
                </a:lnTo>
                <a:lnTo>
                  <a:pt x="448673" y="386841"/>
                </a:lnTo>
                <a:lnTo>
                  <a:pt x="470210" y="427937"/>
                </a:lnTo>
                <a:lnTo>
                  <a:pt x="492855" y="468323"/>
                </a:lnTo>
                <a:lnTo>
                  <a:pt x="516586" y="507979"/>
                </a:lnTo>
                <a:lnTo>
                  <a:pt x="541384" y="546888"/>
                </a:lnTo>
                <a:lnTo>
                  <a:pt x="567225" y="585029"/>
                </a:lnTo>
                <a:lnTo>
                  <a:pt x="594091" y="622384"/>
                </a:lnTo>
                <a:lnTo>
                  <a:pt x="621959" y="658933"/>
                </a:lnTo>
                <a:lnTo>
                  <a:pt x="650809" y="694658"/>
                </a:lnTo>
                <a:lnTo>
                  <a:pt x="680620" y="729539"/>
                </a:lnTo>
                <a:lnTo>
                  <a:pt x="711370" y="763556"/>
                </a:lnTo>
                <a:lnTo>
                  <a:pt x="743039" y="796692"/>
                </a:lnTo>
                <a:lnTo>
                  <a:pt x="775605" y="828926"/>
                </a:lnTo>
                <a:lnTo>
                  <a:pt x="809049" y="860240"/>
                </a:lnTo>
                <a:lnTo>
                  <a:pt x="843347" y="890615"/>
                </a:lnTo>
                <a:lnTo>
                  <a:pt x="878481" y="920030"/>
                </a:lnTo>
                <a:lnTo>
                  <a:pt x="914427" y="948468"/>
                </a:lnTo>
                <a:lnTo>
                  <a:pt x="951167" y="975909"/>
                </a:lnTo>
                <a:lnTo>
                  <a:pt x="988678" y="1002334"/>
                </a:lnTo>
                <a:lnTo>
                  <a:pt x="1026939" y="1027724"/>
                </a:lnTo>
                <a:lnTo>
                  <a:pt x="1065930" y="1052059"/>
                </a:lnTo>
                <a:lnTo>
                  <a:pt x="1105630" y="1075321"/>
                </a:lnTo>
                <a:lnTo>
                  <a:pt x="1146017" y="1097490"/>
                </a:lnTo>
                <a:lnTo>
                  <a:pt x="1187070" y="1118548"/>
                </a:lnTo>
                <a:lnTo>
                  <a:pt x="1228769" y="1138474"/>
                </a:lnTo>
                <a:lnTo>
                  <a:pt x="1271092" y="1157251"/>
                </a:lnTo>
                <a:lnTo>
                  <a:pt x="1314019" y="1174858"/>
                </a:lnTo>
                <a:lnTo>
                  <a:pt x="1357528" y="1191277"/>
                </a:lnTo>
                <a:lnTo>
                  <a:pt x="1401599" y="1206489"/>
                </a:lnTo>
                <a:lnTo>
                  <a:pt x="1446210" y="1220474"/>
                </a:lnTo>
                <a:lnTo>
                  <a:pt x="1491340" y="1233214"/>
                </a:lnTo>
                <a:lnTo>
                  <a:pt x="1536969" y="1244688"/>
                </a:lnTo>
                <a:lnTo>
                  <a:pt x="1583075" y="1254879"/>
                </a:lnTo>
                <a:lnTo>
                  <a:pt x="1629637" y="1263767"/>
                </a:lnTo>
                <a:lnTo>
                  <a:pt x="1676635" y="1271332"/>
                </a:lnTo>
                <a:lnTo>
                  <a:pt x="1724047" y="1277556"/>
                </a:lnTo>
                <a:lnTo>
                  <a:pt x="1771853" y="1282419"/>
                </a:lnTo>
                <a:lnTo>
                  <a:pt x="1820030" y="1285903"/>
                </a:lnTo>
                <a:lnTo>
                  <a:pt x="1868559" y="1287988"/>
                </a:lnTo>
                <a:lnTo>
                  <a:pt x="1900129" y="1288419"/>
                </a:lnTo>
                <a:lnTo>
                  <a:pt x="1900129" y="1593155"/>
                </a:lnTo>
                <a:close/>
              </a:path>
            </a:pathLst>
          </a:custGeom>
          <a:solidFill>
            <a:srgbClr val="8181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8037242"/>
            <a:ext cx="1919605" cy="2249805"/>
          </a:xfrm>
          <a:custGeom>
            <a:avLst/>
            <a:gdLst/>
            <a:ahLst/>
            <a:cxnLst/>
            <a:rect l="l" t="t" r="r" b="b"/>
            <a:pathLst>
              <a:path w="1919605" h="2249804">
                <a:moveTo>
                  <a:pt x="1919003" y="2249757"/>
                </a:moveTo>
                <a:lnTo>
                  <a:pt x="1478789" y="2249757"/>
                </a:lnTo>
                <a:lnTo>
                  <a:pt x="1476454" y="2207872"/>
                </a:lnTo>
                <a:lnTo>
                  <a:pt x="1472536" y="2159361"/>
                </a:lnTo>
                <a:lnTo>
                  <a:pt x="1467436" y="2111165"/>
                </a:lnTo>
                <a:lnTo>
                  <a:pt x="1461168" y="2063299"/>
                </a:lnTo>
                <a:lnTo>
                  <a:pt x="1453743" y="2015778"/>
                </a:lnTo>
                <a:lnTo>
                  <a:pt x="1445178" y="1968618"/>
                </a:lnTo>
                <a:lnTo>
                  <a:pt x="1435484" y="1921836"/>
                </a:lnTo>
                <a:lnTo>
                  <a:pt x="1424675" y="1875447"/>
                </a:lnTo>
                <a:lnTo>
                  <a:pt x="1412766" y="1829466"/>
                </a:lnTo>
                <a:lnTo>
                  <a:pt x="1399769" y="1783911"/>
                </a:lnTo>
                <a:lnTo>
                  <a:pt x="1385699" y="1738796"/>
                </a:lnTo>
                <a:lnTo>
                  <a:pt x="1370569" y="1694138"/>
                </a:lnTo>
                <a:lnTo>
                  <a:pt x="1354392" y="1649952"/>
                </a:lnTo>
                <a:lnTo>
                  <a:pt x="1337182" y="1606254"/>
                </a:lnTo>
                <a:lnTo>
                  <a:pt x="1318953" y="1563060"/>
                </a:lnTo>
                <a:lnTo>
                  <a:pt x="1299719" y="1520386"/>
                </a:lnTo>
                <a:lnTo>
                  <a:pt x="1279492" y="1478248"/>
                </a:lnTo>
                <a:lnTo>
                  <a:pt x="1258287" y="1436661"/>
                </a:lnTo>
                <a:lnTo>
                  <a:pt x="1236117" y="1395642"/>
                </a:lnTo>
                <a:lnTo>
                  <a:pt x="1212996" y="1355205"/>
                </a:lnTo>
                <a:lnTo>
                  <a:pt x="1188937" y="1315368"/>
                </a:lnTo>
                <a:lnTo>
                  <a:pt x="1163955" y="1276145"/>
                </a:lnTo>
                <a:lnTo>
                  <a:pt x="1138062" y="1237554"/>
                </a:lnTo>
                <a:lnTo>
                  <a:pt x="1111272" y="1199608"/>
                </a:lnTo>
                <a:lnTo>
                  <a:pt x="1083599" y="1162326"/>
                </a:lnTo>
                <a:lnTo>
                  <a:pt x="1055057" y="1125721"/>
                </a:lnTo>
                <a:lnTo>
                  <a:pt x="1025658" y="1089810"/>
                </a:lnTo>
                <a:lnTo>
                  <a:pt x="995417" y="1054610"/>
                </a:lnTo>
                <a:lnTo>
                  <a:pt x="964348" y="1020135"/>
                </a:lnTo>
                <a:lnTo>
                  <a:pt x="932463" y="986402"/>
                </a:lnTo>
                <a:lnTo>
                  <a:pt x="899777" y="953426"/>
                </a:lnTo>
                <a:lnTo>
                  <a:pt x="866303" y="921223"/>
                </a:lnTo>
                <a:lnTo>
                  <a:pt x="832054" y="889809"/>
                </a:lnTo>
                <a:lnTo>
                  <a:pt x="797045" y="859201"/>
                </a:lnTo>
                <a:lnTo>
                  <a:pt x="761289" y="829413"/>
                </a:lnTo>
                <a:lnTo>
                  <a:pt x="724799" y="800462"/>
                </a:lnTo>
                <a:lnTo>
                  <a:pt x="687589" y="772363"/>
                </a:lnTo>
                <a:lnTo>
                  <a:pt x="649673" y="745132"/>
                </a:lnTo>
                <a:lnTo>
                  <a:pt x="611065" y="718786"/>
                </a:lnTo>
                <a:lnTo>
                  <a:pt x="571777" y="693339"/>
                </a:lnTo>
                <a:lnTo>
                  <a:pt x="531824" y="668809"/>
                </a:lnTo>
                <a:lnTo>
                  <a:pt x="491219" y="645210"/>
                </a:lnTo>
                <a:lnTo>
                  <a:pt x="449976" y="622558"/>
                </a:lnTo>
                <a:lnTo>
                  <a:pt x="408108" y="600870"/>
                </a:lnTo>
                <a:lnTo>
                  <a:pt x="365630" y="580161"/>
                </a:lnTo>
                <a:lnTo>
                  <a:pt x="322553" y="560447"/>
                </a:lnTo>
                <a:lnTo>
                  <a:pt x="278893" y="541744"/>
                </a:lnTo>
                <a:lnTo>
                  <a:pt x="234581" y="524037"/>
                </a:lnTo>
                <a:lnTo>
                  <a:pt x="189876" y="507434"/>
                </a:lnTo>
                <a:lnTo>
                  <a:pt x="144547" y="491858"/>
                </a:lnTo>
                <a:lnTo>
                  <a:pt x="98687" y="477357"/>
                </a:lnTo>
                <a:lnTo>
                  <a:pt x="52312" y="463945"/>
                </a:lnTo>
                <a:lnTo>
                  <a:pt x="5435" y="451640"/>
                </a:lnTo>
                <a:lnTo>
                  <a:pt x="0" y="450356"/>
                </a:lnTo>
                <a:lnTo>
                  <a:pt x="0" y="0"/>
                </a:lnTo>
                <a:lnTo>
                  <a:pt x="79790" y="17185"/>
                </a:lnTo>
                <a:lnTo>
                  <a:pt x="126898" y="28742"/>
                </a:lnTo>
                <a:lnTo>
                  <a:pt x="173606" y="41207"/>
                </a:lnTo>
                <a:lnTo>
                  <a:pt x="219905" y="54569"/>
                </a:lnTo>
                <a:lnTo>
                  <a:pt x="265785" y="68820"/>
                </a:lnTo>
                <a:lnTo>
                  <a:pt x="311239" y="83947"/>
                </a:lnTo>
                <a:lnTo>
                  <a:pt x="356257" y="99940"/>
                </a:lnTo>
                <a:lnTo>
                  <a:pt x="400830" y="116790"/>
                </a:lnTo>
                <a:lnTo>
                  <a:pt x="444949" y="134485"/>
                </a:lnTo>
                <a:lnTo>
                  <a:pt x="488606" y="153015"/>
                </a:lnTo>
                <a:lnTo>
                  <a:pt x="531790" y="172370"/>
                </a:lnTo>
                <a:lnTo>
                  <a:pt x="574493" y="192538"/>
                </a:lnTo>
                <a:lnTo>
                  <a:pt x="616706" y="213510"/>
                </a:lnTo>
                <a:lnTo>
                  <a:pt x="658420" y="235276"/>
                </a:lnTo>
                <a:lnTo>
                  <a:pt x="699627" y="257823"/>
                </a:lnTo>
                <a:lnTo>
                  <a:pt x="740316" y="281143"/>
                </a:lnTo>
                <a:lnTo>
                  <a:pt x="780479" y="305225"/>
                </a:lnTo>
                <a:lnTo>
                  <a:pt x="820107" y="330057"/>
                </a:lnTo>
                <a:lnTo>
                  <a:pt x="859192" y="355631"/>
                </a:lnTo>
                <a:lnTo>
                  <a:pt x="897723" y="381934"/>
                </a:lnTo>
                <a:lnTo>
                  <a:pt x="935692" y="408957"/>
                </a:lnTo>
                <a:lnTo>
                  <a:pt x="973090" y="436690"/>
                </a:lnTo>
                <a:lnTo>
                  <a:pt x="1009909" y="465121"/>
                </a:lnTo>
                <a:lnTo>
                  <a:pt x="1046138" y="494240"/>
                </a:lnTo>
                <a:lnTo>
                  <a:pt x="1081804" y="524068"/>
                </a:lnTo>
                <a:lnTo>
                  <a:pt x="1116793" y="554501"/>
                </a:lnTo>
                <a:lnTo>
                  <a:pt x="1151201" y="585622"/>
                </a:lnTo>
                <a:lnTo>
                  <a:pt x="1184984" y="617390"/>
                </a:lnTo>
                <a:lnTo>
                  <a:pt x="1218133" y="649793"/>
                </a:lnTo>
                <a:lnTo>
                  <a:pt x="1250639" y="682821"/>
                </a:lnTo>
                <a:lnTo>
                  <a:pt x="1282492" y="716465"/>
                </a:lnTo>
                <a:lnTo>
                  <a:pt x="1313685" y="750713"/>
                </a:lnTo>
                <a:lnTo>
                  <a:pt x="1344207" y="785554"/>
                </a:lnTo>
                <a:lnTo>
                  <a:pt x="1374051" y="820979"/>
                </a:lnTo>
                <a:lnTo>
                  <a:pt x="1403206" y="856977"/>
                </a:lnTo>
                <a:lnTo>
                  <a:pt x="1431665" y="893538"/>
                </a:lnTo>
                <a:lnTo>
                  <a:pt x="1459417" y="930650"/>
                </a:lnTo>
                <a:lnTo>
                  <a:pt x="1486454" y="968304"/>
                </a:lnTo>
                <a:lnTo>
                  <a:pt x="1512767" y="1006489"/>
                </a:lnTo>
                <a:lnTo>
                  <a:pt x="1538347" y="1045194"/>
                </a:lnTo>
                <a:lnTo>
                  <a:pt x="1563184" y="1084410"/>
                </a:lnTo>
                <a:lnTo>
                  <a:pt x="1587271" y="1124125"/>
                </a:lnTo>
                <a:lnTo>
                  <a:pt x="1610597" y="1164329"/>
                </a:lnTo>
                <a:lnTo>
                  <a:pt x="1633154" y="1205011"/>
                </a:lnTo>
                <a:lnTo>
                  <a:pt x="1654934" y="1246162"/>
                </a:lnTo>
                <a:lnTo>
                  <a:pt x="1675925" y="1287770"/>
                </a:lnTo>
                <a:lnTo>
                  <a:pt x="1696121" y="1329826"/>
                </a:lnTo>
                <a:lnTo>
                  <a:pt x="1715512" y="1372318"/>
                </a:lnTo>
                <a:lnTo>
                  <a:pt x="1734088" y="1415236"/>
                </a:lnTo>
                <a:lnTo>
                  <a:pt x="1751841" y="1458570"/>
                </a:lnTo>
                <a:lnTo>
                  <a:pt x="1768763" y="1502309"/>
                </a:lnTo>
                <a:lnTo>
                  <a:pt x="1784842" y="1546443"/>
                </a:lnTo>
                <a:lnTo>
                  <a:pt x="1800072" y="1590961"/>
                </a:lnTo>
                <a:lnTo>
                  <a:pt x="1814442" y="1635853"/>
                </a:lnTo>
                <a:lnTo>
                  <a:pt x="1827945" y="1681108"/>
                </a:lnTo>
                <a:lnTo>
                  <a:pt x="1840570" y="1726716"/>
                </a:lnTo>
                <a:lnTo>
                  <a:pt x="1852309" y="1772667"/>
                </a:lnTo>
                <a:lnTo>
                  <a:pt x="1863152" y="1818949"/>
                </a:lnTo>
                <a:lnTo>
                  <a:pt x="1873091" y="1865552"/>
                </a:lnTo>
                <a:lnTo>
                  <a:pt x="1882118" y="1912466"/>
                </a:lnTo>
                <a:lnTo>
                  <a:pt x="1890221" y="1959681"/>
                </a:lnTo>
                <a:lnTo>
                  <a:pt x="1897394" y="2007186"/>
                </a:lnTo>
                <a:lnTo>
                  <a:pt x="1903626" y="2054969"/>
                </a:lnTo>
                <a:lnTo>
                  <a:pt x="1908909" y="2103022"/>
                </a:lnTo>
                <a:lnTo>
                  <a:pt x="1913234" y="2151334"/>
                </a:lnTo>
                <a:lnTo>
                  <a:pt x="1916592" y="2199893"/>
                </a:lnTo>
                <a:lnTo>
                  <a:pt x="1918973" y="2248690"/>
                </a:lnTo>
                <a:lnTo>
                  <a:pt x="1919003" y="2249757"/>
                </a:lnTo>
                <a:close/>
              </a:path>
            </a:pathLst>
          </a:custGeom>
          <a:solidFill>
            <a:srgbClr val="FAB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4028" y="584060"/>
            <a:ext cx="12930721" cy="4975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150" spc="180" dirty="0"/>
              <a:t>INSTGRAM USER AND NUMBER OF DAILY UPOLOADS</a:t>
            </a:r>
            <a:endParaRPr sz="31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C79DC0-D8BD-4D3D-8832-04FDDFE92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191" y="1263650"/>
            <a:ext cx="14653624" cy="487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21B61D-5F28-40AB-A58D-9A49DECFE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053" y="6478445"/>
            <a:ext cx="16230600" cy="256272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-10856" y="22327"/>
            <a:ext cx="2414905" cy="2363470"/>
          </a:xfrm>
          <a:custGeom>
            <a:avLst/>
            <a:gdLst/>
            <a:ahLst/>
            <a:cxnLst/>
            <a:rect l="l" t="t" r="r" b="b"/>
            <a:pathLst>
              <a:path w="2414905" h="2363470">
                <a:moveTo>
                  <a:pt x="1387476" y="1939448"/>
                </a:moveTo>
                <a:lnTo>
                  <a:pt x="46138" y="1939448"/>
                </a:lnTo>
                <a:lnTo>
                  <a:pt x="95428" y="1938361"/>
                </a:lnTo>
                <a:lnTo>
                  <a:pt x="144564" y="1936044"/>
                </a:lnTo>
                <a:lnTo>
                  <a:pt x="193527" y="1932503"/>
                </a:lnTo>
                <a:lnTo>
                  <a:pt x="242294" y="1927749"/>
                </a:lnTo>
                <a:lnTo>
                  <a:pt x="290845" y="1921789"/>
                </a:lnTo>
                <a:lnTo>
                  <a:pt x="339160" y="1914632"/>
                </a:lnTo>
                <a:lnTo>
                  <a:pt x="387216" y="1906286"/>
                </a:lnTo>
                <a:lnTo>
                  <a:pt x="434993" y="1896760"/>
                </a:lnTo>
                <a:lnTo>
                  <a:pt x="482469" y="1886062"/>
                </a:lnTo>
                <a:lnTo>
                  <a:pt x="529625" y="1874201"/>
                </a:lnTo>
                <a:lnTo>
                  <a:pt x="576438" y="1861185"/>
                </a:lnTo>
                <a:lnTo>
                  <a:pt x="622887" y="1847023"/>
                </a:lnTo>
                <a:lnTo>
                  <a:pt x="668953" y="1831722"/>
                </a:lnTo>
                <a:lnTo>
                  <a:pt x="714612" y="1815293"/>
                </a:lnTo>
                <a:lnTo>
                  <a:pt x="759846" y="1797742"/>
                </a:lnTo>
                <a:lnTo>
                  <a:pt x="804631" y="1779079"/>
                </a:lnTo>
                <a:lnTo>
                  <a:pt x="848949" y="1759311"/>
                </a:lnTo>
                <a:lnTo>
                  <a:pt x="892776" y="1738448"/>
                </a:lnTo>
                <a:lnTo>
                  <a:pt x="936093" y="1716498"/>
                </a:lnTo>
                <a:lnTo>
                  <a:pt x="978878" y="1693469"/>
                </a:lnTo>
                <a:lnTo>
                  <a:pt x="1021111" y="1669370"/>
                </a:lnTo>
                <a:lnTo>
                  <a:pt x="1062770" y="1644209"/>
                </a:lnTo>
                <a:lnTo>
                  <a:pt x="1103834" y="1617995"/>
                </a:lnTo>
                <a:lnTo>
                  <a:pt x="1144282" y="1590736"/>
                </a:lnTo>
                <a:lnTo>
                  <a:pt x="1184093" y="1562441"/>
                </a:lnTo>
                <a:lnTo>
                  <a:pt x="1223246" y="1533118"/>
                </a:lnTo>
                <a:lnTo>
                  <a:pt x="1261720" y="1502775"/>
                </a:lnTo>
                <a:lnTo>
                  <a:pt x="1299494" y="1471422"/>
                </a:lnTo>
                <a:lnTo>
                  <a:pt x="1336548" y="1439066"/>
                </a:lnTo>
                <a:lnTo>
                  <a:pt x="1372859" y="1405716"/>
                </a:lnTo>
                <a:lnTo>
                  <a:pt x="1408407" y="1371380"/>
                </a:lnTo>
                <a:lnTo>
                  <a:pt x="1443080" y="1336162"/>
                </a:lnTo>
                <a:lnTo>
                  <a:pt x="1476775" y="1300170"/>
                </a:lnTo>
                <a:lnTo>
                  <a:pt x="1509483" y="1263427"/>
                </a:lnTo>
                <a:lnTo>
                  <a:pt x="1541195" y="1225953"/>
                </a:lnTo>
                <a:lnTo>
                  <a:pt x="1571904" y="1187770"/>
                </a:lnTo>
                <a:lnTo>
                  <a:pt x="1601599" y="1148898"/>
                </a:lnTo>
                <a:lnTo>
                  <a:pt x="1630273" y="1109358"/>
                </a:lnTo>
                <a:lnTo>
                  <a:pt x="1657917" y="1069171"/>
                </a:lnTo>
                <a:lnTo>
                  <a:pt x="1684522" y="1028359"/>
                </a:lnTo>
                <a:lnTo>
                  <a:pt x="1710080" y="986941"/>
                </a:lnTo>
                <a:lnTo>
                  <a:pt x="1734582" y="944940"/>
                </a:lnTo>
                <a:lnTo>
                  <a:pt x="1758018" y="902375"/>
                </a:lnTo>
                <a:lnTo>
                  <a:pt x="1780381" y="859269"/>
                </a:lnTo>
                <a:lnTo>
                  <a:pt x="1801662" y="815641"/>
                </a:lnTo>
                <a:lnTo>
                  <a:pt x="1821852" y="771514"/>
                </a:lnTo>
                <a:lnTo>
                  <a:pt x="1840943" y="726907"/>
                </a:lnTo>
                <a:lnTo>
                  <a:pt x="1858926" y="681842"/>
                </a:lnTo>
                <a:lnTo>
                  <a:pt x="1875791" y="636340"/>
                </a:lnTo>
                <a:lnTo>
                  <a:pt x="1891531" y="590422"/>
                </a:lnTo>
                <a:lnTo>
                  <a:pt x="1906137" y="544108"/>
                </a:lnTo>
                <a:lnTo>
                  <a:pt x="1919601" y="497420"/>
                </a:lnTo>
                <a:lnTo>
                  <a:pt x="1931912" y="450378"/>
                </a:lnTo>
                <a:lnTo>
                  <a:pt x="1943064" y="403005"/>
                </a:lnTo>
                <a:lnTo>
                  <a:pt x="1953047" y="355319"/>
                </a:lnTo>
                <a:lnTo>
                  <a:pt x="1961852" y="307343"/>
                </a:lnTo>
                <a:lnTo>
                  <a:pt x="1969471" y="259098"/>
                </a:lnTo>
                <a:lnTo>
                  <a:pt x="1975896" y="210604"/>
                </a:lnTo>
                <a:lnTo>
                  <a:pt x="1981117" y="161883"/>
                </a:lnTo>
                <a:lnTo>
                  <a:pt x="1985125" y="112954"/>
                </a:lnTo>
                <a:lnTo>
                  <a:pt x="1987917" y="63723"/>
                </a:lnTo>
                <a:lnTo>
                  <a:pt x="1989472" y="14562"/>
                </a:lnTo>
                <a:lnTo>
                  <a:pt x="1989566" y="0"/>
                </a:lnTo>
                <a:lnTo>
                  <a:pt x="2414845" y="0"/>
                </a:lnTo>
                <a:lnTo>
                  <a:pt x="2413483" y="63840"/>
                </a:lnTo>
                <a:lnTo>
                  <a:pt x="2411128" y="114114"/>
                </a:lnTo>
                <a:lnTo>
                  <a:pt x="2407711" y="164353"/>
                </a:lnTo>
                <a:lnTo>
                  <a:pt x="2403243" y="214425"/>
                </a:lnTo>
                <a:lnTo>
                  <a:pt x="2397731" y="264315"/>
                </a:lnTo>
                <a:lnTo>
                  <a:pt x="2391181" y="314008"/>
                </a:lnTo>
                <a:lnTo>
                  <a:pt x="2383599" y="363488"/>
                </a:lnTo>
                <a:lnTo>
                  <a:pt x="2374992" y="412741"/>
                </a:lnTo>
                <a:lnTo>
                  <a:pt x="2365366" y="461750"/>
                </a:lnTo>
                <a:lnTo>
                  <a:pt x="2354727" y="510501"/>
                </a:lnTo>
                <a:lnTo>
                  <a:pt x="2343082" y="558979"/>
                </a:lnTo>
                <a:lnTo>
                  <a:pt x="2330436" y="607168"/>
                </a:lnTo>
                <a:lnTo>
                  <a:pt x="2316796" y="655053"/>
                </a:lnTo>
                <a:lnTo>
                  <a:pt x="2302169" y="702618"/>
                </a:lnTo>
                <a:lnTo>
                  <a:pt x="2286561" y="749850"/>
                </a:lnTo>
                <a:lnTo>
                  <a:pt x="2269977" y="796731"/>
                </a:lnTo>
                <a:lnTo>
                  <a:pt x="2252425" y="843248"/>
                </a:lnTo>
                <a:lnTo>
                  <a:pt x="2233910" y="889385"/>
                </a:lnTo>
                <a:lnTo>
                  <a:pt x="2214439" y="935126"/>
                </a:lnTo>
                <a:lnTo>
                  <a:pt x="2194019" y="980457"/>
                </a:lnTo>
                <a:lnTo>
                  <a:pt x="2172655" y="1025362"/>
                </a:lnTo>
                <a:lnTo>
                  <a:pt x="2150353" y="1069827"/>
                </a:lnTo>
                <a:lnTo>
                  <a:pt x="2127121" y="1113834"/>
                </a:lnTo>
                <a:lnTo>
                  <a:pt x="2102964" y="1157371"/>
                </a:lnTo>
                <a:lnTo>
                  <a:pt x="2077889" y="1200420"/>
                </a:lnTo>
                <a:lnTo>
                  <a:pt x="2051902" y="1242968"/>
                </a:lnTo>
                <a:lnTo>
                  <a:pt x="2025008" y="1284999"/>
                </a:lnTo>
                <a:lnTo>
                  <a:pt x="1997216" y="1326497"/>
                </a:lnTo>
                <a:lnTo>
                  <a:pt x="1968530" y="1367448"/>
                </a:lnTo>
                <a:lnTo>
                  <a:pt x="1938958" y="1407835"/>
                </a:lnTo>
                <a:lnTo>
                  <a:pt x="1908504" y="1447645"/>
                </a:lnTo>
                <a:lnTo>
                  <a:pt x="1877177" y="1486862"/>
                </a:lnTo>
                <a:lnTo>
                  <a:pt x="1844982" y="1525469"/>
                </a:lnTo>
                <a:lnTo>
                  <a:pt x="1811924" y="1563454"/>
                </a:lnTo>
                <a:lnTo>
                  <a:pt x="1778012" y="1600799"/>
                </a:lnTo>
                <a:lnTo>
                  <a:pt x="1743250" y="1637490"/>
                </a:lnTo>
                <a:lnTo>
                  <a:pt x="1707646" y="1673511"/>
                </a:lnTo>
                <a:lnTo>
                  <a:pt x="1671287" y="1708770"/>
                </a:lnTo>
                <a:lnTo>
                  <a:pt x="1634266" y="1743180"/>
                </a:lnTo>
                <a:lnTo>
                  <a:pt x="1596599" y="1776735"/>
                </a:lnTo>
                <a:lnTo>
                  <a:pt x="1558302" y="1809428"/>
                </a:lnTo>
                <a:lnTo>
                  <a:pt x="1519389" y="1841253"/>
                </a:lnTo>
                <a:lnTo>
                  <a:pt x="1479876" y="1872205"/>
                </a:lnTo>
                <a:lnTo>
                  <a:pt x="1439778" y="1902277"/>
                </a:lnTo>
                <a:lnTo>
                  <a:pt x="1399110" y="1931462"/>
                </a:lnTo>
                <a:lnTo>
                  <a:pt x="1387476" y="1939448"/>
                </a:lnTo>
                <a:close/>
              </a:path>
              <a:path w="2414905" h="2363470">
                <a:moveTo>
                  <a:pt x="120373" y="2362847"/>
                </a:moveTo>
                <a:lnTo>
                  <a:pt x="0" y="2362847"/>
                </a:lnTo>
                <a:lnTo>
                  <a:pt x="0" y="1939305"/>
                </a:lnTo>
                <a:lnTo>
                  <a:pt x="1387476" y="1939448"/>
                </a:lnTo>
                <a:lnTo>
                  <a:pt x="1357888" y="1959756"/>
                </a:lnTo>
                <a:lnTo>
                  <a:pt x="1316127" y="1987151"/>
                </a:lnTo>
                <a:lnTo>
                  <a:pt x="1273843" y="2013641"/>
                </a:lnTo>
                <a:lnTo>
                  <a:pt x="1231050" y="2039221"/>
                </a:lnTo>
                <a:lnTo>
                  <a:pt x="1187764" y="2063884"/>
                </a:lnTo>
                <a:lnTo>
                  <a:pt x="1143999" y="2087623"/>
                </a:lnTo>
                <a:lnTo>
                  <a:pt x="1099773" y="2110434"/>
                </a:lnTo>
                <a:lnTo>
                  <a:pt x="1055099" y="2132309"/>
                </a:lnTo>
                <a:lnTo>
                  <a:pt x="1009993" y="2153243"/>
                </a:lnTo>
                <a:lnTo>
                  <a:pt x="964470" y="2173230"/>
                </a:lnTo>
                <a:lnTo>
                  <a:pt x="918546" y="2192262"/>
                </a:lnTo>
                <a:lnTo>
                  <a:pt x="872236" y="2210335"/>
                </a:lnTo>
                <a:lnTo>
                  <a:pt x="825555" y="2227442"/>
                </a:lnTo>
                <a:lnTo>
                  <a:pt x="778519" y="2243576"/>
                </a:lnTo>
                <a:lnTo>
                  <a:pt x="731142" y="2258732"/>
                </a:lnTo>
                <a:lnTo>
                  <a:pt x="683440" y="2272904"/>
                </a:lnTo>
                <a:lnTo>
                  <a:pt x="635429" y="2286085"/>
                </a:lnTo>
                <a:lnTo>
                  <a:pt x="587123" y="2298269"/>
                </a:lnTo>
                <a:lnTo>
                  <a:pt x="538538" y="2309450"/>
                </a:lnTo>
                <a:lnTo>
                  <a:pt x="489689" y="2319622"/>
                </a:lnTo>
                <a:lnTo>
                  <a:pt x="440591" y="2328779"/>
                </a:lnTo>
                <a:lnTo>
                  <a:pt x="391261" y="2336914"/>
                </a:lnTo>
                <a:lnTo>
                  <a:pt x="341712" y="2344022"/>
                </a:lnTo>
                <a:lnTo>
                  <a:pt x="291961" y="2350096"/>
                </a:lnTo>
                <a:lnTo>
                  <a:pt x="242022" y="2355130"/>
                </a:lnTo>
                <a:lnTo>
                  <a:pt x="191911" y="2359118"/>
                </a:lnTo>
                <a:lnTo>
                  <a:pt x="141644" y="2362055"/>
                </a:lnTo>
                <a:lnTo>
                  <a:pt x="120373" y="2362847"/>
                </a:lnTo>
                <a:close/>
              </a:path>
            </a:pathLst>
          </a:custGeom>
          <a:solidFill>
            <a:srgbClr val="FAB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712292" y="730250"/>
            <a:ext cx="7439058" cy="6910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Where Instagram spends video compute</a:t>
            </a:r>
          </a:p>
          <a:p>
            <a:r>
              <a:rPr lang="en-US" sz="3200" dirty="0"/>
              <a:t>We generate two types of video encoding for each video uploaded to Instagram:</a:t>
            </a:r>
          </a:p>
          <a:p>
            <a:r>
              <a:rPr lang="en-US" sz="3200" b="1" dirty="0"/>
              <a:t>Minimum functionality encodings</a:t>
            </a:r>
            <a:r>
              <a:rPr lang="en-US" sz="3200" dirty="0"/>
              <a:t> are compatible with all Instagram clients. Their lower-efficiency compression is easier for older devices to decode and play.</a:t>
            </a:r>
          </a:p>
          <a:p>
            <a:r>
              <a:rPr lang="en-US" sz="3200" b="1" dirty="0"/>
              <a:t>Advanced encodings</a:t>
            </a:r>
            <a:r>
              <a:rPr lang="en-US" sz="3200" dirty="0"/>
              <a:t> use </a:t>
            </a:r>
            <a:r>
              <a:rPr lang="en-US" sz="3200" dirty="0">
                <a:hlinkClick r:id="rId2"/>
              </a:rPr>
              <a:t>newer compression technologies</a:t>
            </a:r>
            <a:r>
              <a:rPr lang="en-US" sz="3200" dirty="0"/>
              <a:t> for higher-quality playback. In the example below, close-ups of two video frames show that we can provide sharper detail with fewer bits (note the clarity of the video on the right compared with that on the left).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254409-3728-459E-9287-F7277E46ED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3" t="21623" r="2621" b="17829"/>
          <a:stretch/>
        </p:blipFill>
        <p:spPr>
          <a:xfrm>
            <a:off x="1202946" y="6826250"/>
            <a:ext cx="7848601" cy="32406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FE574C-8318-451A-961B-9584D53B1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150" y="0"/>
            <a:ext cx="6922041" cy="649912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387871" y="0"/>
            <a:ext cx="1900555" cy="1593215"/>
          </a:xfrm>
          <a:custGeom>
            <a:avLst/>
            <a:gdLst/>
            <a:ahLst/>
            <a:cxnLst/>
            <a:rect l="l" t="t" r="r" b="b"/>
            <a:pathLst>
              <a:path w="1900555" h="1593215">
                <a:moveTo>
                  <a:pt x="1900129" y="1593155"/>
                </a:moveTo>
                <a:lnTo>
                  <a:pt x="1820789" y="1591070"/>
                </a:lnTo>
                <a:lnTo>
                  <a:pt x="1772748" y="1588165"/>
                </a:lnTo>
                <a:lnTo>
                  <a:pt x="1725009" y="1584102"/>
                </a:lnTo>
                <a:lnTo>
                  <a:pt x="1677587" y="1578894"/>
                </a:lnTo>
                <a:lnTo>
                  <a:pt x="1630496" y="1572554"/>
                </a:lnTo>
                <a:lnTo>
                  <a:pt x="1583751" y="1565097"/>
                </a:lnTo>
                <a:lnTo>
                  <a:pt x="1537367" y="1556535"/>
                </a:lnTo>
                <a:lnTo>
                  <a:pt x="1491358" y="1546881"/>
                </a:lnTo>
                <a:lnTo>
                  <a:pt x="1445739" y="1536150"/>
                </a:lnTo>
                <a:lnTo>
                  <a:pt x="1400526" y="1524355"/>
                </a:lnTo>
                <a:lnTo>
                  <a:pt x="1355731" y="1511508"/>
                </a:lnTo>
                <a:lnTo>
                  <a:pt x="1311371" y="1497624"/>
                </a:lnTo>
                <a:lnTo>
                  <a:pt x="1267460" y="1482716"/>
                </a:lnTo>
                <a:lnTo>
                  <a:pt x="1224012" y="1466796"/>
                </a:lnTo>
                <a:lnTo>
                  <a:pt x="1181043" y="1449880"/>
                </a:lnTo>
                <a:lnTo>
                  <a:pt x="1138567" y="1431979"/>
                </a:lnTo>
                <a:lnTo>
                  <a:pt x="1096598" y="1413107"/>
                </a:lnTo>
                <a:lnTo>
                  <a:pt x="1055152" y="1393278"/>
                </a:lnTo>
                <a:lnTo>
                  <a:pt x="1014243" y="1372504"/>
                </a:lnTo>
                <a:lnTo>
                  <a:pt x="973886" y="1350801"/>
                </a:lnTo>
                <a:lnTo>
                  <a:pt x="934095" y="1328180"/>
                </a:lnTo>
                <a:lnTo>
                  <a:pt x="894885" y="1304655"/>
                </a:lnTo>
                <a:lnTo>
                  <a:pt x="856271" y="1280240"/>
                </a:lnTo>
                <a:lnTo>
                  <a:pt x="818170" y="1254879"/>
                </a:lnTo>
                <a:lnTo>
                  <a:pt x="780890" y="1228791"/>
                </a:lnTo>
                <a:lnTo>
                  <a:pt x="744151" y="1201785"/>
                </a:lnTo>
                <a:lnTo>
                  <a:pt x="708068" y="1173941"/>
                </a:lnTo>
                <a:lnTo>
                  <a:pt x="672654" y="1145275"/>
                </a:lnTo>
                <a:lnTo>
                  <a:pt x="637923" y="1115798"/>
                </a:lnTo>
                <a:lnTo>
                  <a:pt x="603892" y="1085524"/>
                </a:lnTo>
                <a:lnTo>
                  <a:pt x="570574" y="1054466"/>
                </a:lnTo>
                <a:lnTo>
                  <a:pt x="537984" y="1022639"/>
                </a:lnTo>
                <a:lnTo>
                  <a:pt x="506137" y="990055"/>
                </a:lnTo>
                <a:lnTo>
                  <a:pt x="475047" y="956728"/>
                </a:lnTo>
                <a:lnTo>
                  <a:pt x="444730" y="922671"/>
                </a:lnTo>
                <a:lnTo>
                  <a:pt x="415199" y="887897"/>
                </a:lnTo>
                <a:lnTo>
                  <a:pt x="386470" y="852421"/>
                </a:lnTo>
                <a:lnTo>
                  <a:pt x="358558" y="816254"/>
                </a:lnTo>
                <a:lnTo>
                  <a:pt x="331476" y="779412"/>
                </a:lnTo>
                <a:lnTo>
                  <a:pt x="305240" y="741906"/>
                </a:lnTo>
                <a:lnTo>
                  <a:pt x="279865" y="703750"/>
                </a:lnTo>
                <a:lnTo>
                  <a:pt x="255364" y="664959"/>
                </a:lnTo>
                <a:lnTo>
                  <a:pt x="231753" y="625545"/>
                </a:lnTo>
                <a:lnTo>
                  <a:pt x="209047" y="585521"/>
                </a:lnTo>
                <a:lnTo>
                  <a:pt x="187260" y="544901"/>
                </a:lnTo>
                <a:lnTo>
                  <a:pt x="166406" y="503698"/>
                </a:lnTo>
                <a:lnTo>
                  <a:pt x="146501" y="461927"/>
                </a:lnTo>
                <a:lnTo>
                  <a:pt x="127560" y="419599"/>
                </a:lnTo>
                <a:lnTo>
                  <a:pt x="109596" y="376729"/>
                </a:lnTo>
                <a:lnTo>
                  <a:pt x="92625" y="333329"/>
                </a:lnTo>
                <a:lnTo>
                  <a:pt x="76661" y="289414"/>
                </a:lnTo>
                <a:lnTo>
                  <a:pt x="61720" y="244996"/>
                </a:lnTo>
                <a:lnTo>
                  <a:pt x="47815" y="200090"/>
                </a:lnTo>
                <a:lnTo>
                  <a:pt x="34961" y="154708"/>
                </a:lnTo>
                <a:lnTo>
                  <a:pt x="23174" y="108863"/>
                </a:lnTo>
                <a:lnTo>
                  <a:pt x="12467" y="62570"/>
                </a:lnTo>
                <a:lnTo>
                  <a:pt x="2856" y="15841"/>
                </a:lnTo>
                <a:lnTo>
                  <a:pt x="0" y="0"/>
                </a:lnTo>
                <a:lnTo>
                  <a:pt x="310847" y="0"/>
                </a:lnTo>
                <a:lnTo>
                  <a:pt x="318778" y="34815"/>
                </a:lnTo>
                <a:lnTo>
                  <a:pt x="330697" y="80901"/>
                </a:lnTo>
                <a:lnTo>
                  <a:pt x="343891" y="126430"/>
                </a:lnTo>
                <a:lnTo>
                  <a:pt x="358340" y="171383"/>
                </a:lnTo>
                <a:lnTo>
                  <a:pt x="374023" y="215742"/>
                </a:lnTo>
                <a:lnTo>
                  <a:pt x="390919" y="259486"/>
                </a:lnTo>
                <a:lnTo>
                  <a:pt x="409007" y="302596"/>
                </a:lnTo>
                <a:lnTo>
                  <a:pt x="428265" y="345055"/>
                </a:lnTo>
                <a:lnTo>
                  <a:pt x="448673" y="386841"/>
                </a:lnTo>
                <a:lnTo>
                  <a:pt x="470210" y="427937"/>
                </a:lnTo>
                <a:lnTo>
                  <a:pt x="492855" y="468323"/>
                </a:lnTo>
                <a:lnTo>
                  <a:pt x="516586" y="507979"/>
                </a:lnTo>
                <a:lnTo>
                  <a:pt x="541384" y="546888"/>
                </a:lnTo>
                <a:lnTo>
                  <a:pt x="567225" y="585029"/>
                </a:lnTo>
                <a:lnTo>
                  <a:pt x="594091" y="622384"/>
                </a:lnTo>
                <a:lnTo>
                  <a:pt x="621959" y="658933"/>
                </a:lnTo>
                <a:lnTo>
                  <a:pt x="650809" y="694658"/>
                </a:lnTo>
                <a:lnTo>
                  <a:pt x="680620" y="729539"/>
                </a:lnTo>
                <a:lnTo>
                  <a:pt x="711370" y="763556"/>
                </a:lnTo>
                <a:lnTo>
                  <a:pt x="743039" y="796692"/>
                </a:lnTo>
                <a:lnTo>
                  <a:pt x="775605" y="828926"/>
                </a:lnTo>
                <a:lnTo>
                  <a:pt x="809049" y="860240"/>
                </a:lnTo>
                <a:lnTo>
                  <a:pt x="843347" y="890615"/>
                </a:lnTo>
                <a:lnTo>
                  <a:pt x="878481" y="920030"/>
                </a:lnTo>
                <a:lnTo>
                  <a:pt x="914427" y="948468"/>
                </a:lnTo>
                <a:lnTo>
                  <a:pt x="951167" y="975909"/>
                </a:lnTo>
                <a:lnTo>
                  <a:pt x="988678" y="1002334"/>
                </a:lnTo>
                <a:lnTo>
                  <a:pt x="1026939" y="1027724"/>
                </a:lnTo>
                <a:lnTo>
                  <a:pt x="1065930" y="1052059"/>
                </a:lnTo>
                <a:lnTo>
                  <a:pt x="1105630" y="1075321"/>
                </a:lnTo>
                <a:lnTo>
                  <a:pt x="1146017" y="1097490"/>
                </a:lnTo>
                <a:lnTo>
                  <a:pt x="1187070" y="1118548"/>
                </a:lnTo>
                <a:lnTo>
                  <a:pt x="1228769" y="1138474"/>
                </a:lnTo>
                <a:lnTo>
                  <a:pt x="1271092" y="1157251"/>
                </a:lnTo>
                <a:lnTo>
                  <a:pt x="1314019" y="1174858"/>
                </a:lnTo>
                <a:lnTo>
                  <a:pt x="1357528" y="1191277"/>
                </a:lnTo>
                <a:lnTo>
                  <a:pt x="1401599" y="1206489"/>
                </a:lnTo>
                <a:lnTo>
                  <a:pt x="1446210" y="1220474"/>
                </a:lnTo>
                <a:lnTo>
                  <a:pt x="1491340" y="1233214"/>
                </a:lnTo>
                <a:lnTo>
                  <a:pt x="1536969" y="1244688"/>
                </a:lnTo>
                <a:lnTo>
                  <a:pt x="1583075" y="1254879"/>
                </a:lnTo>
                <a:lnTo>
                  <a:pt x="1629637" y="1263767"/>
                </a:lnTo>
                <a:lnTo>
                  <a:pt x="1676635" y="1271332"/>
                </a:lnTo>
                <a:lnTo>
                  <a:pt x="1724047" y="1277556"/>
                </a:lnTo>
                <a:lnTo>
                  <a:pt x="1771853" y="1282419"/>
                </a:lnTo>
                <a:lnTo>
                  <a:pt x="1820030" y="1285903"/>
                </a:lnTo>
                <a:lnTo>
                  <a:pt x="1868559" y="1287988"/>
                </a:lnTo>
                <a:lnTo>
                  <a:pt x="1900129" y="1288419"/>
                </a:lnTo>
                <a:lnTo>
                  <a:pt x="1900129" y="1593155"/>
                </a:lnTo>
                <a:close/>
              </a:path>
            </a:pathLst>
          </a:custGeom>
          <a:solidFill>
            <a:srgbClr val="8181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8037242"/>
            <a:ext cx="1919605" cy="2249805"/>
          </a:xfrm>
          <a:custGeom>
            <a:avLst/>
            <a:gdLst/>
            <a:ahLst/>
            <a:cxnLst/>
            <a:rect l="l" t="t" r="r" b="b"/>
            <a:pathLst>
              <a:path w="1919605" h="2249804">
                <a:moveTo>
                  <a:pt x="1919003" y="2249757"/>
                </a:moveTo>
                <a:lnTo>
                  <a:pt x="1478789" y="2249757"/>
                </a:lnTo>
                <a:lnTo>
                  <a:pt x="1476454" y="2207872"/>
                </a:lnTo>
                <a:lnTo>
                  <a:pt x="1472536" y="2159361"/>
                </a:lnTo>
                <a:lnTo>
                  <a:pt x="1467436" y="2111165"/>
                </a:lnTo>
                <a:lnTo>
                  <a:pt x="1461168" y="2063299"/>
                </a:lnTo>
                <a:lnTo>
                  <a:pt x="1453743" y="2015778"/>
                </a:lnTo>
                <a:lnTo>
                  <a:pt x="1445178" y="1968618"/>
                </a:lnTo>
                <a:lnTo>
                  <a:pt x="1435484" y="1921836"/>
                </a:lnTo>
                <a:lnTo>
                  <a:pt x="1424675" y="1875447"/>
                </a:lnTo>
                <a:lnTo>
                  <a:pt x="1412766" y="1829466"/>
                </a:lnTo>
                <a:lnTo>
                  <a:pt x="1399769" y="1783911"/>
                </a:lnTo>
                <a:lnTo>
                  <a:pt x="1385699" y="1738796"/>
                </a:lnTo>
                <a:lnTo>
                  <a:pt x="1370569" y="1694138"/>
                </a:lnTo>
                <a:lnTo>
                  <a:pt x="1354392" y="1649952"/>
                </a:lnTo>
                <a:lnTo>
                  <a:pt x="1337182" y="1606254"/>
                </a:lnTo>
                <a:lnTo>
                  <a:pt x="1318953" y="1563060"/>
                </a:lnTo>
                <a:lnTo>
                  <a:pt x="1299719" y="1520386"/>
                </a:lnTo>
                <a:lnTo>
                  <a:pt x="1279492" y="1478248"/>
                </a:lnTo>
                <a:lnTo>
                  <a:pt x="1258287" y="1436661"/>
                </a:lnTo>
                <a:lnTo>
                  <a:pt x="1236117" y="1395642"/>
                </a:lnTo>
                <a:lnTo>
                  <a:pt x="1212996" y="1355205"/>
                </a:lnTo>
                <a:lnTo>
                  <a:pt x="1188937" y="1315368"/>
                </a:lnTo>
                <a:lnTo>
                  <a:pt x="1163955" y="1276145"/>
                </a:lnTo>
                <a:lnTo>
                  <a:pt x="1138062" y="1237554"/>
                </a:lnTo>
                <a:lnTo>
                  <a:pt x="1111272" y="1199608"/>
                </a:lnTo>
                <a:lnTo>
                  <a:pt x="1083599" y="1162326"/>
                </a:lnTo>
                <a:lnTo>
                  <a:pt x="1055057" y="1125721"/>
                </a:lnTo>
                <a:lnTo>
                  <a:pt x="1025658" y="1089810"/>
                </a:lnTo>
                <a:lnTo>
                  <a:pt x="995417" y="1054610"/>
                </a:lnTo>
                <a:lnTo>
                  <a:pt x="964348" y="1020135"/>
                </a:lnTo>
                <a:lnTo>
                  <a:pt x="932463" y="986402"/>
                </a:lnTo>
                <a:lnTo>
                  <a:pt x="899777" y="953426"/>
                </a:lnTo>
                <a:lnTo>
                  <a:pt x="866303" y="921223"/>
                </a:lnTo>
                <a:lnTo>
                  <a:pt x="832054" y="889809"/>
                </a:lnTo>
                <a:lnTo>
                  <a:pt x="797045" y="859201"/>
                </a:lnTo>
                <a:lnTo>
                  <a:pt x="761289" y="829413"/>
                </a:lnTo>
                <a:lnTo>
                  <a:pt x="724799" y="800462"/>
                </a:lnTo>
                <a:lnTo>
                  <a:pt x="687589" y="772363"/>
                </a:lnTo>
                <a:lnTo>
                  <a:pt x="649673" y="745132"/>
                </a:lnTo>
                <a:lnTo>
                  <a:pt x="611065" y="718786"/>
                </a:lnTo>
                <a:lnTo>
                  <a:pt x="571777" y="693339"/>
                </a:lnTo>
                <a:lnTo>
                  <a:pt x="531824" y="668809"/>
                </a:lnTo>
                <a:lnTo>
                  <a:pt x="491219" y="645210"/>
                </a:lnTo>
                <a:lnTo>
                  <a:pt x="449976" y="622558"/>
                </a:lnTo>
                <a:lnTo>
                  <a:pt x="408108" y="600870"/>
                </a:lnTo>
                <a:lnTo>
                  <a:pt x="365630" y="580161"/>
                </a:lnTo>
                <a:lnTo>
                  <a:pt x="322553" y="560447"/>
                </a:lnTo>
                <a:lnTo>
                  <a:pt x="278893" y="541744"/>
                </a:lnTo>
                <a:lnTo>
                  <a:pt x="234581" y="524037"/>
                </a:lnTo>
                <a:lnTo>
                  <a:pt x="189876" y="507434"/>
                </a:lnTo>
                <a:lnTo>
                  <a:pt x="144547" y="491858"/>
                </a:lnTo>
                <a:lnTo>
                  <a:pt x="98687" y="477357"/>
                </a:lnTo>
                <a:lnTo>
                  <a:pt x="52312" y="463945"/>
                </a:lnTo>
                <a:lnTo>
                  <a:pt x="5435" y="451640"/>
                </a:lnTo>
                <a:lnTo>
                  <a:pt x="0" y="450356"/>
                </a:lnTo>
                <a:lnTo>
                  <a:pt x="0" y="0"/>
                </a:lnTo>
                <a:lnTo>
                  <a:pt x="79790" y="17185"/>
                </a:lnTo>
                <a:lnTo>
                  <a:pt x="126898" y="28742"/>
                </a:lnTo>
                <a:lnTo>
                  <a:pt x="173606" y="41207"/>
                </a:lnTo>
                <a:lnTo>
                  <a:pt x="219905" y="54569"/>
                </a:lnTo>
                <a:lnTo>
                  <a:pt x="265785" y="68820"/>
                </a:lnTo>
                <a:lnTo>
                  <a:pt x="311239" y="83947"/>
                </a:lnTo>
                <a:lnTo>
                  <a:pt x="356257" y="99940"/>
                </a:lnTo>
                <a:lnTo>
                  <a:pt x="400830" y="116790"/>
                </a:lnTo>
                <a:lnTo>
                  <a:pt x="444949" y="134485"/>
                </a:lnTo>
                <a:lnTo>
                  <a:pt x="488606" y="153015"/>
                </a:lnTo>
                <a:lnTo>
                  <a:pt x="531790" y="172370"/>
                </a:lnTo>
                <a:lnTo>
                  <a:pt x="574493" y="192538"/>
                </a:lnTo>
                <a:lnTo>
                  <a:pt x="616706" y="213510"/>
                </a:lnTo>
                <a:lnTo>
                  <a:pt x="658420" y="235276"/>
                </a:lnTo>
                <a:lnTo>
                  <a:pt x="699627" y="257823"/>
                </a:lnTo>
                <a:lnTo>
                  <a:pt x="740316" y="281143"/>
                </a:lnTo>
                <a:lnTo>
                  <a:pt x="780479" y="305225"/>
                </a:lnTo>
                <a:lnTo>
                  <a:pt x="820107" y="330057"/>
                </a:lnTo>
                <a:lnTo>
                  <a:pt x="859192" y="355631"/>
                </a:lnTo>
                <a:lnTo>
                  <a:pt x="897723" y="381934"/>
                </a:lnTo>
                <a:lnTo>
                  <a:pt x="935692" y="408957"/>
                </a:lnTo>
                <a:lnTo>
                  <a:pt x="973090" y="436690"/>
                </a:lnTo>
                <a:lnTo>
                  <a:pt x="1009909" y="465121"/>
                </a:lnTo>
                <a:lnTo>
                  <a:pt x="1046138" y="494240"/>
                </a:lnTo>
                <a:lnTo>
                  <a:pt x="1081804" y="524068"/>
                </a:lnTo>
                <a:lnTo>
                  <a:pt x="1116793" y="554501"/>
                </a:lnTo>
                <a:lnTo>
                  <a:pt x="1151201" y="585622"/>
                </a:lnTo>
                <a:lnTo>
                  <a:pt x="1184984" y="617390"/>
                </a:lnTo>
                <a:lnTo>
                  <a:pt x="1218133" y="649793"/>
                </a:lnTo>
                <a:lnTo>
                  <a:pt x="1250639" y="682821"/>
                </a:lnTo>
                <a:lnTo>
                  <a:pt x="1282492" y="716465"/>
                </a:lnTo>
                <a:lnTo>
                  <a:pt x="1313685" y="750713"/>
                </a:lnTo>
                <a:lnTo>
                  <a:pt x="1344207" y="785554"/>
                </a:lnTo>
                <a:lnTo>
                  <a:pt x="1374051" y="820979"/>
                </a:lnTo>
                <a:lnTo>
                  <a:pt x="1403206" y="856977"/>
                </a:lnTo>
                <a:lnTo>
                  <a:pt x="1431665" y="893538"/>
                </a:lnTo>
                <a:lnTo>
                  <a:pt x="1459417" y="930650"/>
                </a:lnTo>
                <a:lnTo>
                  <a:pt x="1486454" y="968304"/>
                </a:lnTo>
                <a:lnTo>
                  <a:pt x="1512767" y="1006489"/>
                </a:lnTo>
                <a:lnTo>
                  <a:pt x="1538347" y="1045194"/>
                </a:lnTo>
                <a:lnTo>
                  <a:pt x="1563184" y="1084410"/>
                </a:lnTo>
                <a:lnTo>
                  <a:pt x="1587271" y="1124125"/>
                </a:lnTo>
                <a:lnTo>
                  <a:pt x="1610597" y="1164329"/>
                </a:lnTo>
                <a:lnTo>
                  <a:pt x="1633154" y="1205011"/>
                </a:lnTo>
                <a:lnTo>
                  <a:pt x="1654934" y="1246162"/>
                </a:lnTo>
                <a:lnTo>
                  <a:pt x="1675925" y="1287770"/>
                </a:lnTo>
                <a:lnTo>
                  <a:pt x="1696121" y="1329826"/>
                </a:lnTo>
                <a:lnTo>
                  <a:pt x="1715512" y="1372318"/>
                </a:lnTo>
                <a:lnTo>
                  <a:pt x="1734088" y="1415236"/>
                </a:lnTo>
                <a:lnTo>
                  <a:pt x="1751841" y="1458570"/>
                </a:lnTo>
                <a:lnTo>
                  <a:pt x="1768763" y="1502309"/>
                </a:lnTo>
                <a:lnTo>
                  <a:pt x="1784842" y="1546443"/>
                </a:lnTo>
                <a:lnTo>
                  <a:pt x="1800072" y="1590961"/>
                </a:lnTo>
                <a:lnTo>
                  <a:pt x="1814442" y="1635853"/>
                </a:lnTo>
                <a:lnTo>
                  <a:pt x="1827945" y="1681108"/>
                </a:lnTo>
                <a:lnTo>
                  <a:pt x="1840570" y="1726716"/>
                </a:lnTo>
                <a:lnTo>
                  <a:pt x="1852309" y="1772667"/>
                </a:lnTo>
                <a:lnTo>
                  <a:pt x="1863152" y="1818949"/>
                </a:lnTo>
                <a:lnTo>
                  <a:pt x="1873091" y="1865552"/>
                </a:lnTo>
                <a:lnTo>
                  <a:pt x="1882118" y="1912466"/>
                </a:lnTo>
                <a:lnTo>
                  <a:pt x="1890221" y="1959681"/>
                </a:lnTo>
                <a:lnTo>
                  <a:pt x="1897394" y="2007186"/>
                </a:lnTo>
                <a:lnTo>
                  <a:pt x="1903626" y="2054969"/>
                </a:lnTo>
                <a:lnTo>
                  <a:pt x="1908909" y="2103022"/>
                </a:lnTo>
                <a:lnTo>
                  <a:pt x="1913234" y="2151334"/>
                </a:lnTo>
                <a:lnTo>
                  <a:pt x="1916592" y="2199893"/>
                </a:lnTo>
                <a:lnTo>
                  <a:pt x="1918973" y="2248690"/>
                </a:lnTo>
                <a:lnTo>
                  <a:pt x="1919003" y="2249757"/>
                </a:lnTo>
                <a:close/>
              </a:path>
            </a:pathLst>
          </a:custGeom>
          <a:solidFill>
            <a:srgbClr val="FAB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F7A7CB5-9B02-4F11-BCDC-D36346E56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213753"/>
            <a:ext cx="12954618" cy="615553"/>
          </a:xfrm>
        </p:spPr>
        <p:txBody>
          <a:bodyPr/>
          <a:lstStyle/>
          <a:p>
            <a:r>
              <a:rPr lang="en-US" sz="2000" dirty="0"/>
              <a:t>Adaptive Bitrate Streaming</a:t>
            </a:r>
            <a:br>
              <a:rPr lang="en-US" sz="2000" dirty="0"/>
            </a:br>
            <a:r>
              <a:rPr lang="en-US" sz="2000" dirty="0"/>
              <a:t> ECONDINGS AND PROGRESSEIVE ENCODINGS</a:t>
            </a:r>
          </a:p>
        </p:txBody>
      </p:sp>
      <p:pic>
        <p:nvPicPr>
          <p:cNvPr id="1026" name="Picture 2" descr="Instagram video compute">
            <a:extLst>
              <a:ext uri="{FF2B5EF4-FFF2-40B4-BE49-F238E27FC236}">
                <a16:creationId xmlns:a16="http://schemas.microsoft.com/office/drawing/2014/main" id="{DE29B9E4-FA2A-49F8-92AA-C08CCFCBF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950" y="1052189"/>
            <a:ext cx="9734234" cy="782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59D090CF-068C-45DC-A2E9-F98625427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7550" y="1616020"/>
            <a:ext cx="8382000" cy="409016"/>
          </a:xfrm>
          <a:prstGeom prst="rect">
            <a:avLst/>
          </a:prstGeom>
          <a:solidFill>
            <a:srgbClr val="2728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79350" rIns="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$ time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ffmpeg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input.mp4 -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scale=-1:720 -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c:v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libx264 output.mp4 86.17s user 1.32s system 964%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9.069 total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A6DA7301-D01F-40E1-A53F-D113264D1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8900" y="9162144"/>
            <a:ext cx="10591800" cy="409016"/>
          </a:xfrm>
          <a:prstGeom prst="rect">
            <a:avLst/>
          </a:prstGeom>
          <a:solidFill>
            <a:srgbClr val="2728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79350" rIns="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$ time MP4Box -add input.mp4 -dash 2000 -profile dashavc264:onDemand -out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manifest.mpd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video_output.mp4 0.36s user 2.22s system 95%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2.690 total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387871" y="0"/>
            <a:ext cx="1900555" cy="1593215"/>
          </a:xfrm>
          <a:custGeom>
            <a:avLst/>
            <a:gdLst/>
            <a:ahLst/>
            <a:cxnLst/>
            <a:rect l="l" t="t" r="r" b="b"/>
            <a:pathLst>
              <a:path w="1900555" h="1593215">
                <a:moveTo>
                  <a:pt x="1900129" y="1593155"/>
                </a:moveTo>
                <a:lnTo>
                  <a:pt x="1820789" y="1591070"/>
                </a:lnTo>
                <a:lnTo>
                  <a:pt x="1772748" y="1588165"/>
                </a:lnTo>
                <a:lnTo>
                  <a:pt x="1725009" y="1584102"/>
                </a:lnTo>
                <a:lnTo>
                  <a:pt x="1677587" y="1578894"/>
                </a:lnTo>
                <a:lnTo>
                  <a:pt x="1630496" y="1572554"/>
                </a:lnTo>
                <a:lnTo>
                  <a:pt x="1583751" y="1565097"/>
                </a:lnTo>
                <a:lnTo>
                  <a:pt x="1537367" y="1556535"/>
                </a:lnTo>
                <a:lnTo>
                  <a:pt x="1491358" y="1546881"/>
                </a:lnTo>
                <a:lnTo>
                  <a:pt x="1445739" y="1536150"/>
                </a:lnTo>
                <a:lnTo>
                  <a:pt x="1400526" y="1524355"/>
                </a:lnTo>
                <a:lnTo>
                  <a:pt x="1355731" y="1511508"/>
                </a:lnTo>
                <a:lnTo>
                  <a:pt x="1311371" y="1497624"/>
                </a:lnTo>
                <a:lnTo>
                  <a:pt x="1267460" y="1482716"/>
                </a:lnTo>
                <a:lnTo>
                  <a:pt x="1224012" y="1466796"/>
                </a:lnTo>
                <a:lnTo>
                  <a:pt x="1181043" y="1449880"/>
                </a:lnTo>
                <a:lnTo>
                  <a:pt x="1138567" y="1431979"/>
                </a:lnTo>
                <a:lnTo>
                  <a:pt x="1096598" y="1413107"/>
                </a:lnTo>
                <a:lnTo>
                  <a:pt x="1055152" y="1393278"/>
                </a:lnTo>
                <a:lnTo>
                  <a:pt x="1014243" y="1372504"/>
                </a:lnTo>
                <a:lnTo>
                  <a:pt x="973886" y="1350801"/>
                </a:lnTo>
                <a:lnTo>
                  <a:pt x="934095" y="1328180"/>
                </a:lnTo>
                <a:lnTo>
                  <a:pt x="894885" y="1304655"/>
                </a:lnTo>
                <a:lnTo>
                  <a:pt x="856271" y="1280240"/>
                </a:lnTo>
                <a:lnTo>
                  <a:pt x="818170" y="1254879"/>
                </a:lnTo>
                <a:lnTo>
                  <a:pt x="780890" y="1228791"/>
                </a:lnTo>
                <a:lnTo>
                  <a:pt x="744151" y="1201785"/>
                </a:lnTo>
                <a:lnTo>
                  <a:pt x="708068" y="1173941"/>
                </a:lnTo>
                <a:lnTo>
                  <a:pt x="672654" y="1145275"/>
                </a:lnTo>
                <a:lnTo>
                  <a:pt x="637923" y="1115798"/>
                </a:lnTo>
                <a:lnTo>
                  <a:pt x="603892" y="1085524"/>
                </a:lnTo>
                <a:lnTo>
                  <a:pt x="570574" y="1054466"/>
                </a:lnTo>
                <a:lnTo>
                  <a:pt x="537984" y="1022639"/>
                </a:lnTo>
                <a:lnTo>
                  <a:pt x="506137" y="990055"/>
                </a:lnTo>
                <a:lnTo>
                  <a:pt x="475047" y="956728"/>
                </a:lnTo>
                <a:lnTo>
                  <a:pt x="444730" y="922671"/>
                </a:lnTo>
                <a:lnTo>
                  <a:pt x="415199" y="887897"/>
                </a:lnTo>
                <a:lnTo>
                  <a:pt x="386470" y="852421"/>
                </a:lnTo>
                <a:lnTo>
                  <a:pt x="358558" y="816254"/>
                </a:lnTo>
                <a:lnTo>
                  <a:pt x="331476" y="779412"/>
                </a:lnTo>
                <a:lnTo>
                  <a:pt x="305240" y="741906"/>
                </a:lnTo>
                <a:lnTo>
                  <a:pt x="279865" y="703750"/>
                </a:lnTo>
                <a:lnTo>
                  <a:pt x="255364" y="664959"/>
                </a:lnTo>
                <a:lnTo>
                  <a:pt x="231753" y="625545"/>
                </a:lnTo>
                <a:lnTo>
                  <a:pt x="209047" y="585521"/>
                </a:lnTo>
                <a:lnTo>
                  <a:pt x="187260" y="544901"/>
                </a:lnTo>
                <a:lnTo>
                  <a:pt x="166406" y="503698"/>
                </a:lnTo>
                <a:lnTo>
                  <a:pt x="146501" y="461927"/>
                </a:lnTo>
                <a:lnTo>
                  <a:pt x="127560" y="419599"/>
                </a:lnTo>
                <a:lnTo>
                  <a:pt x="109596" y="376729"/>
                </a:lnTo>
                <a:lnTo>
                  <a:pt x="92625" y="333329"/>
                </a:lnTo>
                <a:lnTo>
                  <a:pt x="76661" y="289414"/>
                </a:lnTo>
                <a:lnTo>
                  <a:pt x="61720" y="244996"/>
                </a:lnTo>
                <a:lnTo>
                  <a:pt x="47815" y="200090"/>
                </a:lnTo>
                <a:lnTo>
                  <a:pt x="34961" y="154708"/>
                </a:lnTo>
                <a:lnTo>
                  <a:pt x="23174" y="108863"/>
                </a:lnTo>
                <a:lnTo>
                  <a:pt x="12467" y="62570"/>
                </a:lnTo>
                <a:lnTo>
                  <a:pt x="2856" y="15841"/>
                </a:lnTo>
                <a:lnTo>
                  <a:pt x="0" y="0"/>
                </a:lnTo>
                <a:lnTo>
                  <a:pt x="310847" y="0"/>
                </a:lnTo>
                <a:lnTo>
                  <a:pt x="318778" y="34815"/>
                </a:lnTo>
                <a:lnTo>
                  <a:pt x="330697" y="80901"/>
                </a:lnTo>
                <a:lnTo>
                  <a:pt x="343891" y="126430"/>
                </a:lnTo>
                <a:lnTo>
                  <a:pt x="358340" y="171383"/>
                </a:lnTo>
                <a:lnTo>
                  <a:pt x="374023" y="215742"/>
                </a:lnTo>
                <a:lnTo>
                  <a:pt x="390919" y="259486"/>
                </a:lnTo>
                <a:lnTo>
                  <a:pt x="409007" y="302596"/>
                </a:lnTo>
                <a:lnTo>
                  <a:pt x="428265" y="345055"/>
                </a:lnTo>
                <a:lnTo>
                  <a:pt x="448673" y="386841"/>
                </a:lnTo>
                <a:lnTo>
                  <a:pt x="470210" y="427937"/>
                </a:lnTo>
                <a:lnTo>
                  <a:pt x="492855" y="468323"/>
                </a:lnTo>
                <a:lnTo>
                  <a:pt x="516586" y="507979"/>
                </a:lnTo>
                <a:lnTo>
                  <a:pt x="541384" y="546888"/>
                </a:lnTo>
                <a:lnTo>
                  <a:pt x="567225" y="585029"/>
                </a:lnTo>
                <a:lnTo>
                  <a:pt x="594091" y="622384"/>
                </a:lnTo>
                <a:lnTo>
                  <a:pt x="621959" y="658933"/>
                </a:lnTo>
                <a:lnTo>
                  <a:pt x="650809" y="694658"/>
                </a:lnTo>
                <a:lnTo>
                  <a:pt x="680620" y="729539"/>
                </a:lnTo>
                <a:lnTo>
                  <a:pt x="711370" y="763556"/>
                </a:lnTo>
                <a:lnTo>
                  <a:pt x="743039" y="796692"/>
                </a:lnTo>
                <a:lnTo>
                  <a:pt x="775605" y="828926"/>
                </a:lnTo>
                <a:lnTo>
                  <a:pt x="809049" y="860240"/>
                </a:lnTo>
                <a:lnTo>
                  <a:pt x="843347" y="890615"/>
                </a:lnTo>
                <a:lnTo>
                  <a:pt x="878481" y="920030"/>
                </a:lnTo>
                <a:lnTo>
                  <a:pt x="914427" y="948468"/>
                </a:lnTo>
                <a:lnTo>
                  <a:pt x="951167" y="975909"/>
                </a:lnTo>
                <a:lnTo>
                  <a:pt x="988678" y="1002334"/>
                </a:lnTo>
                <a:lnTo>
                  <a:pt x="1026939" y="1027724"/>
                </a:lnTo>
                <a:lnTo>
                  <a:pt x="1065930" y="1052059"/>
                </a:lnTo>
                <a:lnTo>
                  <a:pt x="1105630" y="1075321"/>
                </a:lnTo>
                <a:lnTo>
                  <a:pt x="1146017" y="1097490"/>
                </a:lnTo>
                <a:lnTo>
                  <a:pt x="1187070" y="1118548"/>
                </a:lnTo>
                <a:lnTo>
                  <a:pt x="1228769" y="1138474"/>
                </a:lnTo>
                <a:lnTo>
                  <a:pt x="1271092" y="1157251"/>
                </a:lnTo>
                <a:lnTo>
                  <a:pt x="1314019" y="1174858"/>
                </a:lnTo>
                <a:lnTo>
                  <a:pt x="1357528" y="1191277"/>
                </a:lnTo>
                <a:lnTo>
                  <a:pt x="1401599" y="1206489"/>
                </a:lnTo>
                <a:lnTo>
                  <a:pt x="1446210" y="1220474"/>
                </a:lnTo>
                <a:lnTo>
                  <a:pt x="1491340" y="1233214"/>
                </a:lnTo>
                <a:lnTo>
                  <a:pt x="1536969" y="1244688"/>
                </a:lnTo>
                <a:lnTo>
                  <a:pt x="1583075" y="1254879"/>
                </a:lnTo>
                <a:lnTo>
                  <a:pt x="1629637" y="1263767"/>
                </a:lnTo>
                <a:lnTo>
                  <a:pt x="1676635" y="1271332"/>
                </a:lnTo>
                <a:lnTo>
                  <a:pt x="1724047" y="1277556"/>
                </a:lnTo>
                <a:lnTo>
                  <a:pt x="1771853" y="1282419"/>
                </a:lnTo>
                <a:lnTo>
                  <a:pt x="1820030" y="1285903"/>
                </a:lnTo>
                <a:lnTo>
                  <a:pt x="1868559" y="1287988"/>
                </a:lnTo>
                <a:lnTo>
                  <a:pt x="1900129" y="1288419"/>
                </a:lnTo>
                <a:lnTo>
                  <a:pt x="1900129" y="1593155"/>
                </a:lnTo>
                <a:close/>
              </a:path>
            </a:pathLst>
          </a:custGeom>
          <a:solidFill>
            <a:srgbClr val="8181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8037242"/>
            <a:ext cx="1919605" cy="2249805"/>
          </a:xfrm>
          <a:custGeom>
            <a:avLst/>
            <a:gdLst/>
            <a:ahLst/>
            <a:cxnLst/>
            <a:rect l="l" t="t" r="r" b="b"/>
            <a:pathLst>
              <a:path w="1919605" h="2249804">
                <a:moveTo>
                  <a:pt x="1919003" y="2249757"/>
                </a:moveTo>
                <a:lnTo>
                  <a:pt x="1478789" y="2249757"/>
                </a:lnTo>
                <a:lnTo>
                  <a:pt x="1476454" y="2207872"/>
                </a:lnTo>
                <a:lnTo>
                  <a:pt x="1472536" y="2159361"/>
                </a:lnTo>
                <a:lnTo>
                  <a:pt x="1467436" y="2111165"/>
                </a:lnTo>
                <a:lnTo>
                  <a:pt x="1461168" y="2063299"/>
                </a:lnTo>
                <a:lnTo>
                  <a:pt x="1453743" y="2015778"/>
                </a:lnTo>
                <a:lnTo>
                  <a:pt x="1445178" y="1968618"/>
                </a:lnTo>
                <a:lnTo>
                  <a:pt x="1435484" y="1921836"/>
                </a:lnTo>
                <a:lnTo>
                  <a:pt x="1424675" y="1875447"/>
                </a:lnTo>
                <a:lnTo>
                  <a:pt x="1412766" y="1829466"/>
                </a:lnTo>
                <a:lnTo>
                  <a:pt x="1399769" y="1783911"/>
                </a:lnTo>
                <a:lnTo>
                  <a:pt x="1385699" y="1738796"/>
                </a:lnTo>
                <a:lnTo>
                  <a:pt x="1370569" y="1694138"/>
                </a:lnTo>
                <a:lnTo>
                  <a:pt x="1354392" y="1649952"/>
                </a:lnTo>
                <a:lnTo>
                  <a:pt x="1337182" y="1606254"/>
                </a:lnTo>
                <a:lnTo>
                  <a:pt x="1318953" y="1563060"/>
                </a:lnTo>
                <a:lnTo>
                  <a:pt x="1299719" y="1520386"/>
                </a:lnTo>
                <a:lnTo>
                  <a:pt x="1279492" y="1478248"/>
                </a:lnTo>
                <a:lnTo>
                  <a:pt x="1258287" y="1436661"/>
                </a:lnTo>
                <a:lnTo>
                  <a:pt x="1236117" y="1395642"/>
                </a:lnTo>
                <a:lnTo>
                  <a:pt x="1212996" y="1355205"/>
                </a:lnTo>
                <a:lnTo>
                  <a:pt x="1188937" y="1315368"/>
                </a:lnTo>
                <a:lnTo>
                  <a:pt x="1163955" y="1276145"/>
                </a:lnTo>
                <a:lnTo>
                  <a:pt x="1138062" y="1237554"/>
                </a:lnTo>
                <a:lnTo>
                  <a:pt x="1111272" y="1199608"/>
                </a:lnTo>
                <a:lnTo>
                  <a:pt x="1083599" y="1162326"/>
                </a:lnTo>
                <a:lnTo>
                  <a:pt x="1055057" y="1125721"/>
                </a:lnTo>
                <a:lnTo>
                  <a:pt x="1025658" y="1089810"/>
                </a:lnTo>
                <a:lnTo>
                  <a:pt x="995417" y="1054610"/>
                </a:lnTo>
                <a:lnTo>
                  <a:pt x="964348" y="1020135"/>
                </a:lnTo>
                <a:lnTo>
                  <a:pt x="932463" y="986402"/>
                </a:lnTo>
                <a:lnTo>
                  <a:pt x="899777" y="953426"/>
                </a:lnTo>
                <a:lnTo>
                  <a:pt x="866303" y="921223"/>
                </a:lnTo>
                <a:lnTo>
                  <a:pt x="832054" y="889809"/>
                </a:lnTo>
                <a:lnTo>
                  <a:pt x="797045" y="859201"/>
                </a:lnTo>
                <a:lnTo>
                  <a:pt x="761289" y="829413"/>
                </a:lnTo>
                <a:lnTo>
                  <a:pt x="724799" y="800462"/>
                </a:lnTo>
                <a:lnTo>
                  <a:pt x="687589" y="772363"/>
                </a:lnTo>
                <a:lnTo>
                  <a:pt x="649673" y="745132"/>
                </a:lnTo>
                <a:lnTo>
                  <a:pt x="611065" y="718786"/>
                </a:lnTo>
                <a:lnTo>
                  <a:pt x="571777" y="693339"/>
                </a:lnTo>
                <a:lnTo>
                  <a:pt x="531824" y="668809"/>
                </a:lnTo>
                <a:lnTo>
                  <a:pt x="491219" y="645210"/>
                </a:lnTo>
                <a:lnTo>
                  <a:pt x="449976" y="622558"/>
                </a:lnTo>
                <a:lnTo>
                  <a:pt x="408108" y="600870"/>
                </a:lnTo>
                <a:lnTo>
                  <a:pt x="365630" y="580161"/>
                </a:lnTo>
                <a:lnTo>
                  <a:pt x="322553" y="560447"/>
                </a:lnTo>
                <a:lnTo>
                  <a:pt x="278893" y="541744"/>
                </a:lnTo>
                <a:lnTo>
                  <a:pt x="234581" y="524037"/>
                </a:lnTo>
                <a:lnTo>
                  <a:pt x="189876" y="507434"/>
                </a:lnTo>
                <a:lnTo>
                  <a:pt x="144547" y="491858"/>
                </a:lnTo>
                <a:lnTo>
                  <a:pt x="98687" y="477357"/>
                </a:lnTo>
                <a:lnTo>
                  <a:pt x="52312" y="463945"/>
                </a:lnTo>
                <a:lnTo>
                  <a:pt x="5435" y="451640"/>
                </a:lnTo>
                <a:lnTo>
                  <a:pt x="0" y="450356"/>
                </a:lnTo>
                <a:lnTo>
                  <a:pt x="0" y="0"/>
                </a:lnTo>
                <a:lnTo>
                  <a:pt x="79790" y="17185"/>
                </a:lnTo>
                <a:lnTo>
                  <a:pt x="126898" y="28742"/>
                </a:lnTo>
                <a:lnTo>
                  <a:pt x="173606" y="41207"/>
                </a:lnTo>
                <a:lnTo>
                  <a:pt x="219905" y="54569"/>
                </a:lnTo>
                <a:lnTo>
                  <a:pt x="265785" y="68820"/>
                </a:lnTo>
                <a:lnTo>
                  <a:pt x="311239" y="83947"/>
                </a:lnTo>
                <a:lnTo>
                  <a:pt x="356257" y="99940"/>
                </a:lnTo>
                <a:lnTo>
                  <a:pt x="400830" y="116790"/>
                </a:lnTo>
                <a:lnTo>
                  <a:pt x="444949" y="134485"/>
                </a:lnTo>
                <a:lnTo>
                  <a:pt x="488606" y="153015"/>
                </a:lnTo>
                <a:lnTo>
                  <a:pt x="531790" y="172370"/>
                </a:lnTo>
                <a:lnTo>
                  <a:pt x="574493" y="192538"/>
                </a:lnTo>
                <a:lnTo>
                  <a:pt x="616706" y="213510"/>
                </a:lnTo>
                <a:lnTo>
                  <a:pt x="658420" y="235276"/>
                </a:lnTo>
                <a:lnTo>
                  <a:pt x="699627" y="257823"/>
                </a:lnTo>
                <a:lnTo>
                  <a:pt x="740316" y="281143"/>
                </a:lnTo>
                <a:lnTo>
                  <a:pt x="780479" y="305225"/>
                </a:lnTo>
                <a:lnTo>
                  <a:pt x="820107" y="330057"/>
                </a:lnTo>
                <a:lnTo>
                  <a:pt x="859192" y="355631"/>
                </a:lnTo>
                <a:lnTo>
                  <a:pt x="897723" y="381934"/>
                </a:lnTo>
                <a:lnTo>
                  <a:pt x="935692" y="408957"/>
                </a:lnTo>
                <a:lnTo>
                  <a:pt x="973090" y="436690"/>
                </a:lnTo>
                <a:lnTo>
                  <a:pt x="1009909" y="465121"/>
                </a:lnTo>
                <a:lnTo>
                  <a:pt x="1046138" y="494240"/>
                </a:lnTo>
                <a:lnTo>
                  <a:pt x="1081804" y="524068"/>
                </a:lnTo>
                <a:lnTo>
                  <a:pt x="1116793" y="554501"/>
                </a:lnTo>
                <a:lnTo>
                  <a:pt x="1151201" y="585622"/>
                </a:lnTo>
                <a:lnTo>
                  <a:pt x="1184984" y="617390"/>
                </a:lnTo>
                <a:lnTo>
                  <a:pt x="1218133" y="649793"/>
                </a:lnTo>
                <a:lnTo>
                  <a:pt x="1250639" y="682821"/>
                </a:lnTo>
                <a:lnTo>
                  <a:pt x="1282492" y="716465"/>
                </a:lnTo>
                <a:lnTo>
                  <a:pt x="1313685" y="750713"/>
                </a:lnTo>
                <a:lnTo>
                  <a:pt x="1344207" y="785554"/>
                </a:lnTo>
                <a:lnTo>
                  <a:pt x="1374051" y="820979"/>
                </a:lnTo>
                <a:lnTo>
                  <a:pt x="1403206" y="856977"/>
                </a:lnTo>
                <a:lnTo>
                  <a:pt x="1431665" y="893538"/>
                </a:lnTo>
                <a:lnTo>
                  <a:pt x="1459417" y="930650"/>
                </a:lnTo>
                <a:lnTo>
                  <a:pt x="1486454" y="968304"/>
                </a:lnTo>
                <a:lnTo>
                  <a:pt x="1512767" y="1006489"/>
                </a:lnTo>
                <a:lnTo>
                  <a:pt x="1538347" y="1045194"/>
                </a:lnTo>
                <a:lnTo>
                  <a:pt x="1563184" y="1084410"/>
                </a:lnTo>
                <a:lnTo>
                  <a:pt x="1587271" y="1124125"/>
                </a:lnTo>
                <a:lnTo>
                  <a:pt x="1610597" y="1164329"/>
                </a:lnTo>
                <a:lnTo>
                  <a:pt x="1633154" y="1205011"/>
                </a:lnTo>
                <a:lnTo>
                  <a:pt x="1654934" y="1246162"/>
                </a:lnTo>
                <a:lnTo>
                  <a:pt x="1675925" y="1287770"/>
                </a:lnTo>
                <a:lnTo>
                  <a:pt x="1696121" y="1329826"/>
                </a:lnTo>
                <a:lnTo>
                  <a:pt x="1715512" y="1372318"/>
                </a:lnTo>
                <a:lnTo>
                  <a:pt x="1734088" y="1415236"/>
                </a:lnTo>
                <a:lnTo>
                  <a:pt x="1751841" y="1458570"/>
                </a:lnTo>
                <a:lnTo>
                  <a:pt x="1768763" y="1502309"/>
                </a:lnTo>
                <a:lnTo>
                  <a:pt x="1784842" y="1546443"/>
                </a:lnTo>
                <a:lnTo>
                  <a:pt x="1800072" y="1590961"/>
                </a:lnTo>
                <a:lnTo>
                  <a:pt x="1814442" y="1635853"/>
                </a:lnTo>
                <a:lnTo>
                  <a:pt x="1827945" y="1681108"/>
                </a:lnTo>
                <a:lnTo>
                  <a:pt x="1840570" y="1726716"/>
                </a:lnTo>
                <a:lnTo>
                  <a:pt x="1852309" y="1772667"/>
                </a:lnTo>
                <a:lnTo>
                  <a:pt x="1863152" y="1818949"/>
                </a:lnTo>
                <a:lnTo>
                  <a:pt x="1873091" y="1865552"/>
                </a:lnTo>
                <a:lnTo>
                  <a:pt x="1882118" y="1912466"/>
                </a:lnTo>
                <a:lnTo>
                  <a:pt x="1890221" y="1959681"/>
                </a:lnTo>
                <a:lnTo>
                  <a:pt x="1897394" y="2007186"/>
                </a:lnTo>
                <a:lnTo>
                  <a:pt x="1903626" y="2054969"/>
                </a:lnTo>
                <a:lnTo>
                  <a:pt x="1908909" y="2103022"/>
                </a:lnTo>
                <a:lnTo>
                  <a:pt x="1913234" y="2151334"/>
                </a:lnTo>
                <a:lnTo>
                  <a:pt x="1916592" y="2199893"/>
                </a:lnTo>
                <a:lnTo>
                  <a:pt x="1918973" y="2248690"/>
                </a:lnTo>
                <a:lnTo>
                  <a:pt x="1919003" y="2249757"/>
                </a:lnTo>
                <a:close/>
              </a:path>
            </a:pathLst>
          </a:custGeom>
          <a:solidFill>
            <a:srgbClr val="FAB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141A71-2624-4471-86A7-625119FCD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0" y="-7771"/>
            <a:ext cx="18284534" cy="7959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76E391-D745-42F7-92A7-574461EF2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350" y="8037242"/>
            <a:ext cx="6771984" cy="23356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103BC46-EE16-4E66-A2CB-EECBBB947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61" y="457405"/>
            <a:ext cx="10162972" cy="52236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B9DBC6-0728-45A5-A59D-31E64900C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50" y="6208871"/>
            <a:ext cx="10162972" cy="3673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DB9B2E-0E74-4689-A966-8E993CA2A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3950" y="2318021"/>
            <a:ext cx="6613480" cy="58798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281</TotalTime>
  <Words>214</Words>
  <Application>Microsoft Office PowerPoint</Application>
  <PresentationFormat>Custom</PresentationFormat>
  <Paragraphs>20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Consolas</vt:lpstr>
      <vt:lpstr>Tahoma</vt:lpstr>
      <vt:lpstr>Verdana</vt:lpstr>
      <vt:lpstr>Office Theme</vt:lpstr>
      <vt:lpstr>PowerPoint Presentation</vt:lpstr>
      <vt:lpstr>Introduction</vt:lpstr>
      <vt:lpstr>WHAT IS RDF?</vt:lpstr>
      <vt:lpstr>RDF STRUCTURE IN INSTAGRAM</vt:lpstr>
      <vt:lpstr>INSTGRAM USER AND NUMBER OF DAILY UPOLOADS</vt:lpstr>
      <vt:lpstr>PowerPoint Presentation</vt:lpstr>
      <vt:lpstr>Adaptive Bitrate Streaming  ECONDINGS AND PROGRESSEIVE ENCODINGS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13</cp:revision>
  <dcterms:created xsi:type="dcterms:W3CDTF">2023-11-06T05:40:46Z</dcterms:created>
  <dcterms:modified xsi:type="dcterms:W3CDTF">2023-11-06T10:50:54Z</dcterms:modified>
</cp:coreProperties>
</file>